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22"/>
  </p:notesMasterIdLst>
  <p:sldIdLst>
    <p:sldId id="263" r:id="rId6"/>
    <p:sldId id="297" r:id="rId7"/>
    <p:sldId id="299" r:id="rId8"/>
    <p:sldId id="264" r:id="rId9"/>
    <p:sldId id="269" r:id="rId10"/>
    <p:sldId id="270" r:id="rId11"/>
    <p:sldId id="271" r:id="rId12"/>
    <p:sldId id="293" r:id="rId13"/>
    <p:sldId id="275" r:id="rId14"/>
    <p:sldId id="272" r:id="rId15"/>
    <p:sldId id="294" r:id="rId16"/>
    <p:sldId id="273" r:id="rId17"/>
    <p:sldId id="274" r:id="rId18"/>
    <p:sldId id="296" r:id="rId19"/>
    <p:sldId id="295" r:id="rId20"/>
    <p:sldId id="2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6F1"/>
    <a:srgbClr val="687534"/>
    <a:srgbClr val="E7AE3F"/>
    <a:srgbClr val="C87D2C"/>
    <a:srgbClr val="A6BDBD"/>
    <a:srgbClr val="BD4C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79B7F1-342F-4BFD-BD4A-6A106BE82CDC}" v="36" dt="2025-08-18T13:36:56.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79704" autoAdjust="0"/>
  </p:normalViewPr>
  <p:slideViewPr>
    <p:cSldViewPr snapToGrid="0">
      <p:cViewPr varScale="1">
        <p:scale>
          <a:sx n="101" d="100"/>
          <a:sy n="101" d="100"/>
        </p:scale>
        <p:origin x="23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Heng" userId="fc4ad821-ae55-430e-b30a-62deb0249487" providerId="ADAL" clId="{8EF75324-DB80-4EE5-8DBF-83812602F3A2}"/>
    <pc:docChg chg="undo redo custSel addSld delSld modSld sldOrd modMainMaster">
      <pc:chgData name="Victor Heng" userId="fc4ad821-ae55-430e-b30a-62deb0249487" providerId="ADAL" clId="{8EF75324-DB80-4EE5-8DBF-83812602F3A2}" dt="2025-03-17T22:44:50.438" v="2099" actId="20578"/>
      <pc:docMkLst>
        <pc:docMk/>
      </pc:docMkLst>
      <pc:sldChg chg="del">
        <pc:chgData name="Victor Heng" userId="fc4ad821-ae55-430e-b30a-62deb0249487" providerId="ADAL" clId="{8EF75324-DB80-4EE5-8DBF-83812602F3A2}" dt="2025-03-15T11:13:17.973" v="0" actId="47"/>
        <pc:sldMkLst>
          <pc:docMk/>
          <pc:sldMk cId="856103791" sldId="257"/>
        </pc:sldMkLst>
      </pc:sldChg>
      <pc:sldChg chg="del">
        <pc:chgData name="Victor Heng" userId="fc4ad821-ae55-430e-b30a-62deb0249487" providerId="ADAL" clId="{8EF75324-DB80-4EE5-8DBF-83812602F3A2}" dt="2025-03-15T11:13:17.973" v="0" actId="47"/>
        <pc:sldMkLst>
          <pc:docMk/>
          <pc:sldMk cId="3074535140" sldId="258"/>
        </pc:sldMkLst>
      </pc:sldChg>
      <pc:sldChg chg="del">
        <pc:chgData name="Victor Heng" userId="fc4ad821-ae55-430e-b30a-62deb0249487" providerId="ADAL" clId="{8EF75324-DB80-4EE5-8DBF-83812602F3A2}" dt="2025-03-15T11:13:17.973" v="0" actId="47"/>
        <pc:sldMkLst>
          <pc:docMk/>
          <pc:sldMk cId="3882777352" sldId="259"/>
        </pc:sldMkLst>
      </pc:sldChg>
      <pc:sldChg chg="del">
        <pc:chgData name="Victor Heng" userId="fc4ad821-ae55-430e-b30a-62deb0249487" providerId="ADAL" clId="{8EF75324-DB80-4EE5-8DBF-83812602F3A2}" dt="2025-03-15T11:13:17.973" v="0" actId="47"/>
        <pc:sldMkLst>
          <pc:docMk/>
          <pc:sldMk cId="334723776" sldId="260"/>
        </pc:sldMkLst>
      </pc:sldChg>
      <pc:sldChg chg="del">
        <pc:chgData name="Victor Heng" userId="fc4ad821-ae55-430e-b30a-62deb0249487" providerId="ADAL" clId="{8EF75324-DB80-4EE5-8DBF-83812602F3A2}" dt="2025-03-15T11:13:17.973" v="0" actId="47"/>
        <pc:sldMkLst>
          <pc:docMk/>
          <pc:sldMk cId="1897478898" sldId="261"/>
        </pc:sldMkLst>
      </pc:sldChg>
      <pc:sldChg chg="del">
        <pc:chgData name="Victor Heng" userId="fc4ad821-ae55-430e-b30a-62deb0249487" providerId="ADAL" clId="{8EF75324-DB80-4EE5-8DBF-83812602F3A2}" dt="2025-03-15T11:13:17.973" v="0" actId="47"/>
        <pc:sldMkLst>
          <pc:docMk/>
          <pc:sldMk cId="4017414677" sldId="262"/>
        </pc:sldMkLst>
      </pc:sldChg>
      <pc:sldChg chg="addSp delSp modSp mod">
        <pc:chgData name="Victor Heng" userId="fc4ad821-ae55-430e-b30a-62deb0249487" providerId="ADAL" clId="{8EF75324-DB80-4EE5-8DBF-83812602F3A2}" dt="2025-03-15T11:24:30.692" v="336" actId="478"/>
        <pc:sldMkLst>
          <pc:docMk/>
          <pc:sldMk cId="2342858878" sldId="263"/>
        </pc:sldMkLst>
      </pc:sldChg>
      <pc:sldChg chg="addSp delSp modSp mod modTransition">
        <pc:chgData name="Victor Heng" userId="fc4ad821-ae55-430e-b30a-62deb0249487" providerId="ADAL" clId="{8EF75324-DB80-4EE5-8DBF-83812602F3A2}" dt="2025-03-15T12:34:08.123" v="1986" actId="6549"/>
        <pc:sldMkLst>
          <pc:docMk/>
          <pc:sldMk cId="321291222" sldId="264"/>
        </pc:sldMkLst>
      </pc:sldChg>
      <pc:sldChg chg="del">
        <pc:chgData name="Victor Heng" userId="fc4ad821-ae55-430e-b30a-62deb0249487" providerId="ADAL" clId="{8EF75324-DB80-4EE5-8DBF-83812602F3A2}" dt="2025-03-15T11:45:18.651" v="915" actId="47"/>
        <pc:sldMkLst>
          <pc:docMk/>
          <pc:sldMk cId="2260401277" sldId="265"/>
        </pc:sldMkLst>
      </pc:sldChg>
      <pc:sldChg chg="del">
        <pc:chgData name="Victor Heng" userId="fc4ad821-ae55-430e-b30a-62deb0249487" providerId="ADAL" clId="{8EF75324-DB80-4EE5-8DBF-83812602F3A2}" dt="2025-03-15T11:45:18.651" v="915" actId="47"/>
        <pc:sldMkLst>
          <pc:docMk/>
          <pc:sldMk cId="1165839935" sldId="266"/>
        </pc:sldMkLst>
      </pc:sldChg>
      <pc:sldChg chg="del">
        <pc:chgData name="Victor Heng" userId="fc4ad821-ae55-430e-b30a-62deb0249487" providerId="ADAL" clId="{8EF75324-DB80-4EE5-8DBF-83812602F3A2}" dt="2025-03-15T11:45:18.651" v="915" actId="47"/>
        <pc:sldMkLst>
          <pc:docMk/>
          <pc:sldMk cId="1597911151" sldId="267"/>
        </pc:sldMkLst>
      </pc:sldChg>
      <pc:sldChg chg="del">
        <pc:chgData name="Victor Heng" userId="fc4ad821-ae55-430e-b30a-62deb0249487" providerId="ADAL" clId="{8EF75324-DB80-4EE5-8DBF-83812602F3A2}" dt="2025-03-15T11:45:18.651" v="915" actId="47"/>
        <pc:sldMkLst>
          <pc:docMk/>
          <pc:sldMk cId="4013830541" sldId="268"/>
        </pc:sldMkLst>
      </pc:sldChg>
      <pc:sldChg chg="addSp delSp modSp add mod modTransition">
        <pc:chgData name="Victor Heng" userId="fc4ad821-ae55-430e-b30a-62deb0249487" providerId="ADAL" clId="{8EF75324-DB80-4EE5-8DBF-83812602F3A2}" dt="2025-03-15T12:35:16.343" v="2029" actId="11"/>
        <pc:sldMkLst>
          <pc:docMk/>
          <pc:sldMk cId="3819864289" sldId="269"/>
        </pc:sldMkLst>
      </pc:sldChg>
      <pc:sldChg chg="addSp delSp modSp new mod modClrScheme chgLayout">
        <pc:chgData name="Victor Heng" userId="fc4ad821-ae55-430e-b30a-62deb0249487" providerId="ADAL" clId="{8EF75324-DB80-4EE5-8DBF-83812602F3A2}" dt="2025-03-15T11:26:57.010" v="423" actId="1035"/>
        <pc:sldMkLst>
          <pc:docMk/>
          <pc:sldMk cId="3677956235" sldId="270"/>
        </pc:sldMkLst>
      </pc:sldChg>
      <pc:sldChg chg="addSp delSp modSp new mod modClrScheme chgLayout modNotesTx">
        <pc:chgData name="Victor Heng" userId="fc4ad821-ae55-430e-b30a-62deb0249487" providerId="ADAL" clId="{8EF75324-DB80-4EE5-8DBF-83812602F3A2}" dt="2025-03-15T16:57:53.444" v="2032" actId="20577"/>
        <pc:sldMkLst>
          <pc:docMk/>
          <pc:sldMk cId="2435474984" sldId="271"/>
        </pc:sldMkLst>
      </pc:sldChg>
      <pc:sldChg chg="addSp delSp modSp new mod ord modClrScheme chgLayout modNotesTx">
        <pc:chgData name="Victor Heng" userId="fc4ad821-ae55-430e-b30a-62deb0249487" providerId="ADAL" clId="{8EF75324-DB80-4EE5-8DBF-83812602F3A2}" dt="2025-03-15T12:30:30.025" v="1977" actId="20577"/>
        <pc:sldMkLst>
          <pc:docMk/>
          <pc:sldMk cId="1441463393" sldId="272"/>
        </pc:sldMkLst>
      </pc:sldChg>
      <pc:sldChg chg="modSp mod setBg">
        <pc:chgData name="Victor Heng" userId="fc4ad821-ae55-430e-b30a-62deb0249487" providerId="ADAL" clId="{8EF75324-DB80-4EE5-8DBF-83812602F3A2}" dt="2025-03-15T17:03:55.064" v="2037" actId="114"/>
        <pc:sldMkLst>
          <pc:docMk/>
          <pc:sldMk cId="3395263772" sldId="273"/>
        </pc:sldMkLst>
      </pc:sldChg>
      <pc:sldChg chg="modSp mod setBg">
        <pc:chgData name="Victor Heng" userId="fc4ad821-ae55-430e-b30a-62deb0249487" providerId="ADAL" clId="{8EF75324-DB80-4EE5-8DBF-83812602F3A2}" dt="2025-03-15T17:03:50.995" v="2036" actId="114"/>
        <pc:sldMkLst>
          <pc:docMk/>
          <pc:sldMk cId="1812761018" sldId="274"/>
        </pc:sldMkLst>
      </pc:sldChg>
      <pc:sldChg chg="addSp delSp modSp new mod ord modClrScheme chgLayout">
        <pc:chgData name="Victor Heng" userId="fc4ad821-ae55-430e-b30a-62deb0249487" providerId="ADAL" clId="{8EF75324-DB80-4EE5-8DBF-83812602F3A2}" dt="2025-03-15T17:00:16.831" v="2035" actId="20577"/>
        <pc:sldMkLst>
          <pc:docMk/>
          <pc:sldMk cId="3393416095" sldId="275"/>
        </pc:sldMkLst>
      </pc:sldChg>
      <pc:sldChg chg="modSp add mod ord">
        <pc:chgData name="Victor Heng" userId="fc4ad821-ae55-430e-b30a-62deb0249487" providerId="ADAL" clId="{8EF75324-DB80-4EE5-8DBF-83812602F3A2}" dt="2025-03-15T12:01:07.119" v="937"/>
        <pc:sldMkLst>
          <pc:docMk/>
          <pc:sldMk cId="3073433071" sldId="293"/>
        </pc:sldMkLst>
      </pc:sldChg>
      <pc:sldChg chg="modSp add mod">
        <pc:chgData name="Victor Heng" userId="fc4ad821-ae55-430e-b30a-62deb0249487" providerId="ADAL" clId="{8EF75324-DB80-4EE5-8DBF-83812602F3A2}" dt="2025-03-15T12:07:01.859" v="1355" actId="20577"/>
        <pc:sldMkLst>
          <pc:docMk/>
          <pc:sldMk cId="465509807" sldId="294"/>
        </pc:sldMkLst>
      </pc:sldChg>
      <pc:sldMasterChg chg="addSldLayout modSldLayout sldLayoutOrd">
        <pc:chgData name="Victor Heng" userId="fc4ad821-ae55-430e-b30a-62deb0249487" providerId="ADAL" clId="{8EF75324-DB80-4EE5-8DBF-83812602F3A2}" dt="2025-03-17T22:44:50.438" v="2099" actId="20578"/>
        <pc:sldMasterMkLst>
          <pc:docMk/>
          <pc:sldMasterMk cId="2492234751" sldId="2147483648"/>
        </pc:sldMasterMkLst>
        <pc:sldLayoutChg chg="ord">
          <pc:chgData name="Victor Heng" userId="fc4ad821-ae55-430e-b30a-62deb0249487" providerId="ADAL" clId="{8EF75324-DB80-4EE5-8DBF-83812602F3A2}" dt="2025-03-17T22:43:18.530" v="2096" actId="20578"/>
          <pc:sldLayoutMkLst>
            <pc:docMk/>
            <pc:sldMasterMk cId="176923842" sldId="2147483663"/>
            <pc:sldLayoutMk cId="2082825151" sldId="2147483649"/>
          </pc:sldLayoutMkLst>
        </pc:sldLayoutChg>
        <pc:sldLayoutChg chg="ord">
          <pc:chgData name="Victor Heng" userId="fc4ad821-ae55-430e-b30a-62deb0249487" providerId="ADAL" clId="{8EF75324-DB80-4EE5-8DBF-83812602F3A2}" dt="2025-03-17T22:43:18.530" v="2096" actId="20578"/>
          <pc:sldLayoutMkLst>
            <pc:docMk/>
            <pc:sldMasterMk cId="2492234751" sldId="2147483648"/>
            <pc:sldLayoutMk cId="465735529" sldId="2147483651"/>
          </pc:sldLayoutMkLst>
        </pc:sldLayoutChg>
        <pc:sldLayoutChg chg="addSp delSp modSp mod">
          <pc:chgData name="Victor Heng" userId="fc4ad821-ae55-430e-b30a-62deb0249487" providerId="ADAL" clId="{8EF75324-DB80-4EE5-8DBF-83812602F3A2}" dt="2025-03-17T22:38:33.172" v="2062"/>
          <pc:sldLayoutMkLst>
            <pc:docMk/>
            <pc:sldMasterMk cId="2492234751" sldId="2147483648"/>
            <pc:sldLayoutMk cId="917577780" sldId="2147483653"/>
          </pc:sldLayoutMkLst>
        </pc:sldLayoutChg>
        <pc:sldLayoutChg chg="addSp delSp modSp mod">
          <pc:chgData name="Victor Heng" userId="fc4ad821-ae55-430e-b30a-62deb0249487" providerId="ADAL" clId="{8EF75324-DB80-4EE5-8DBF-83812602F3A2}" dt="2025-03-17T22:38:27.787" v="2060"/>
          <pc:sldLayoutMkLst>
            <pc:docMk/>
            <pc:sldMasterMk cId="2492234751" sldId="2147483648"/>
            <pc:sldLayoutMk cId="4061237328" sldId="2147483654"/>
          </pc:sldLayoutMkLst>
        </pc:sldLayoutChg>
        <pc:sldLayoutChg chg="ord">
          <pc:chgData name="Victor Heng" userId="fc4ad821-ae55-430e-b30a-62deb0249487" providerId="ADAL" clId="{8EF75324-DB80-4EE5-8DBF-83812602F3A2}" dt="2025-03-17T22:43:18.530" v="2096" actId="20578"/>
          <pc:sldLayoutMkLst>
            <pc:docMk/>
            <pc:sldMasterMk cId="176923842" sldId="2147483663"/>
            <pc:sldLayoutMk cId="717598967" sldId="2147483655"/>
          </pc:sldLayoutMkLst>
        </pc:sldLayoutChg>
        <pc:sldLayoutChg chg="ord">
          <pc:chgData name="Victor Heng" userId="fc4ad821-ae55-430e-b30a-62deb0249487" providerId="ADAL" clId="{8EF75324-DB80-4EE5-8DBF-83812602F3A2}" dt="2025-03-17T22:43:18.530" v="2096" actId="20578"/>
          <pc:sldLayoutMkLst>
            <pc:docMk/>
            <pc:sldMasterMk cId="176923842" sldId="2147483663"/>
            <pc:sldLayoutMk cId="1628603475" sldId="2147483656"/>
          </pc:sldLayoutMkLst>
        </pc:sldLayoutChg>
        <pc:sldLayoutChg chg="ord">
          <pc:chgData name="Victor Heng" userId="fc4ad821-ae55-430e-b30a-62deb0249487" providerId="ADAL" clId="{8EF75324-DB80-4EE5-8DBF-83812602F3A2}" dt="2025-03-17T22:43:18.530" v="2096" actId="20578"/>
          <pc:sldLayoutMkLst>
            <pc:docMk/>
            <pc:sldMasterMk cId="176923842" sldId="2147483663"/>
            <pc:sldLayoutMk cId="1483695521" sldId="2147483657"/>
          </pc:sldLayoutMkLst>
        </pc:sldLayoutChg>
        <pc:sldLayoutChg chg="addSp modSp mod">
          <pc:chgData name="Victor Heng" userId="fc4ad821-ae55-430e-b30a-62deb0249487" providerId="ADAL" clId="{8EF75324-DB80-4EE5-8DBF-83812602F3A2}" dt="2025-03-17T22:38:56.842" v="2068" actId="1076"/>
          <pc:sldLayoutMkLst>
            <pc:docMk/>
            <pc:sldMasterMk cId="2492234751" sldId="2147483648"/>
            <pc:sldLayoutMk cId="3059623420" sldId="2147483658"/>
          </pc:sldLayoutMkLst>
        </pc:sldLayoutChg>
        <pc:sldLayoutChg chg="addSp delSp modSp mod ord">
          <pc:chgData name="Victor Heng" userId="fc4ad821-ae55-430e-b30a-62deb0249487" providerId="ADAL" clId="{8EF75324-DB80-4EE5-8DBF-83812602F3A2}" dt="2025-03-17T22:42:00.227" v="2089" actId="20578"/>
          <pc:sldLayoutMkLst>
            <pc:docMk/>
            <pc:sldMasterMk cId="2492234751" sldId="2147483648"/>
            <pc:sldLayoutMk cId="4041515633" sldId="2147483659"/>
          </pc:sldLayoutMkLst>
        </pc:sldLayoutChg>
        <pc:sldLayoutChg chg="addSp delSp modSp mod">
          <pc:chgData name="Victor Heng" userId="fc4ad821-ae55-430e-b30a-62deb0249487" providerId="ADAL" clId="{8EF75324-DB80-4EE5-8DBF-83812602F3A2}" dt="2025-03-17T22:37:28.210" v="2047"/>
          <pc:sldLayoutMkLst>
            <pc:docMk/>
            <pc:sldMasterMk cId="2492234751" sldId="2147483648"/>
            <pc:sldLayoutMk cId="3669154861" sldId="2147483660"/>
          </pc:sldLayoutMkLst>
        </pc:sldLayoutChg>
        <pc:sldLayoutChg chg="addSp delSp modSp mod">
          <pc:chgData name="Victor Heng" userId="fc4ad821-ae55-430e-b30a-62deb0249487" providerId="ADAL" clId="{8EF75324-DB80-4EE5-8DBF-83812602F3A2}" dt="2025-03-17T22:37:20.675" v="2045"/>
          <pc:sldLayoutMkLst>
            <pc:docMk/>
            <pc:sldMasterMk cId="2492234751" sldId="2147483648"/>
            <pc:sldLayoutMk cId="445909500" sldId="2147483661"/>
          </pc:sldLayoutMkLst>
        </pc:sldLayoutChg>
        <pc:sldLayoutChg chg="modSp mod ord">
          <pc:chgData name="Victor Heng" userId="fc4ad821-ae55-430e-b30a-62deb0249487" providerId="ADAL" clId="{8EF75324-DB80-4EE5-8DBF-83812602F3A2}" dt="2025-03-17T22:42:50.103" v="2094" actId="20578"/>
          <pc:sldLayoutMkLst>
            <pc:docMk/>
            <pc:sldMasterMk cId="176923842" sldId="2147483663"/>
            <pc:sldLayoutMk cId="878490362" sldId="2147483671"/>
          </pc:sldLayoutMkLst>
        </pc:sldLayoutChg>
        <pc:sldLayoutChg chg="modSp mod ord">
          <pc:chgData name="Victor Heng" userId="fc4ad821-ae55-430e-b30a-62deb0249487" providerId="ADAL" clId="{8EF75324-DB80-4EE5-8DBF-83812602F3A2}" dt="2025-03-17T22:41:57.671" v="2088" actId="20578"/>
          <pc:sldLayoutMkLst>
            <pc:docMk/>
            <pc:sldMasterMk cId="2492234751" sldId="2147483648"/>
            <pc:sldLayoutMk cId="1510290720" sldId="2147483674"/>
          </pc:sldLayoutMkLst>
        </pc:sldLayoutChg>
        <pc:sldLayoutChg chg="modSp mod ord">
          <pc:chgData name="Victor Heng" userId="fc4ad821-ae55-430e-b30a-62deb0249487" providerId="ADAL" clId="{8EF75324-DB80-4EE5-8DBF-83812602F3A2}" dt="2025-03-17T22:44:50.438" v="2099" actId="20578"/>
          <pc:sldLayoutMkLst>
            <pc:docMk/>
            <pc:sldMasterMk cId="2492234751" sldId="2147483648"/>
            <pc:sldLayoutMk cId="1314866306" sldId="2147483676"/>
          </pc:sldLayoutMkLst>
        </pc:sldLayoutChg>
        <pc:sldLayoutChg chg="addSp delSp modSp add mod replId modTransition">
          <pc:chgData name="Victor Heng" userId="fc4ad821-ae55-430e-b30a-62deb0249487" providerId="ADAL" clId="{8EF75324-DB80-4EE5-8DBF-83812602F3A2}" dt="2025-03-17T22:36:46.066" v="2043" actId="478"/>
          <pc:sldLayoutMkLst>
            <pc:docMk/>
            <pc:sldMasterMk cId="2492234751" sldId="2147483648"/>
            <pc:sldLayoutMk cId="3470843437" sldId="2147483680"/>
          </pc:sldLayoutMkLst>
        </pc:sldLayoutChg>
      </pc:sldMasterChg>
      <pc:sldMasterChg chg="modSldLayout sldLayoutOrd">
        <pc:chgData name="Victor Heng" userId="fc4ad821-ae55-430e-b30a-62deb0249487" providerId="ADAL" clId="{8EF75324-DB80-4EE5-8DBF-83812602F3A2}" dt="2025-03-17T22:44:50.438" v="2099" actId="20578"/>
        <pc:sldMasterMkLst>
          <pc:docMk/>
          <pc:sldMasterMk cId="176923842" sldId="2147483663"/>
        </pc:sldMasterMkLst>
        <pc:sldLayoutChg chg="modSp mod ord">
          <pc:chgData name="Victor Heng" userId="fc4ad821-ae55-430e-b30a-62deb0249487" providerId="ADAL" clId="{8EF75324-DB80-4EE5-8DBF-83812602F3A2}" dt="2025-03-17T22:43:34.445" v="2097" actId="20578"/>
          <pc:sldLayoutMkLst>
            <pc:docMk/>
            <pc:sldMasterMk cId="176923842" sldId="2147483663"/>
            <pc:sldLayoutMk cId="2082825151" sldId="2147483649"/>
          </pc:sldLayoutMkLst>
        </pc:sldLayoutChg>
        <pc:sldLayoutChg chg="modSp mod ord">
          <pc:chgData name="Victor Heng" userId="fc4ad821-ae55-430e-b30a-62deb0249487" providerId="ADAL" clId="{8EF75324-DB80-4EE5-8DBF-83812602F3A2}" dt="2025-03-17T22:44:15.506" v="2098" actId="20578"/>
          <pc:sldLayoutMkLst>
            <pc:docMk/>
            <pc:sldMasterMk cId="176923842" sldId="2147483663"/>
            <pc:sldLayoutMk cId="717598967" sldId="2147483655"/>
          </pc:sldLayoutMkLst>
        </pc:sldLayoutChg>
        <pc:sldLayoutChg chg="modSp mod ord">
          <pc:chgData name="Victor Heng" userId="fc4ad821-ae55-430e-b30a-62deb0249487" providerId="ADAL" clId="{8EF75324-DB80-4EE5-8DBF-83812602F3A2}" dt="2025-03-17T22:43:34.445" v="2097" actId="20578"/>
          <pc:sldLayoutMkLst>
            <pc:docMk/>
            <pc:sldMasterMk cId="176923842" sldId="2147483663"/>
            <pc:sldLayoutMk cId="1628603475" sldId="2147483656"/>
          </pc:sldLayoutMkLst>
        </pc:sldLayoutChg>
        <pc:sldLayoutChg chg="modSp mod ord">
          <pc:chgData name="Victor Heng" userId="fc4ad821-ae55-430e-b30a-62deb0249487" providerId="ADAL" clId="{8EF75324-DB80-4EE5-8DBF-83812602F3A2}" dt="2025-03-17T22:43:34.445" v="2097" actId="20578"/>
          <pc:sldLayoutMkLst>
            <pc:docMk/>
            <pc:sldMasterMk cId="176923842" sldId="2147483663"/>
            <pc:sldLayoutMk cId="1483695521" sldId="2147483657"/>
          </pc:sldLayoutMkLst>
        </pc:sldLayoutChg>
        <pc:sldLayoutChg chg="addSp modSp mod">
          <pc:chgData name="Victor Heng" userId="fc4ad821-ae55-430e-b30a-62deb0249487" providerId="ADAL" clId="{8EF75324-DB80-4EE5-8DBF-83812602F3A2}" dt="2025-03-17T22:36:21.551" v="2039" actId="1076"/>
          <pc:sldLayoutMkLst>
            <pc:docMk/>
            <pc:sldMasterMk cId="176923842" sldId="2147483663"/>
            <pc:sldLayoutMk cId="2773699206" sldId="2147483670"/>
          </pc:sldLayoutMkLst>
        </pc:sldLayoutChg>
        <pc:sldLayoutChg chg="addSp delSp modSp mod ord">
          <pc:chgData name="Victor Heng" userId="fc4ad821-ae55-430e-b30a-62deb0249487" providerId="ADAL" clId="{8EF75324-DB80-4EE5-8DBF-83812602F3A2}" dt="2025-03-17T22:42:52.673" v="2095" actId="20578"/>
          <pc:sldLayoutMkLst>
            <pc:docMk/>
            <pc:sldMasterMk cId="176923842" sldId="2147483663"/>
            <pc:sldLayoutMk cId="878490362" sldId="2147483671"/>
          </pc:sldLayoutMkLst>
        </pc:sldLayoutChg>
        <pc:sldLayoutChg chg="addSp delSp modSp mod">
          <pc:chgData name="Victor Heng" userId="fc4ad821-ae55-430e-b30a-62deb0249487" providerId="ADAL" clId="{8EF75324-DB80-4EE5-8DBF-83812602F3A2}" dt="2025-03-17T22:40:22.605" v="2079" actId="14100"/>
          <pc:sldLayoutMkLst>
            <pc:docMk/>
            <pc:sldMasterMk cId="176923842" sldId="2147483663"/>
            <pc:sldLayoutMk cId="2108463592" sldId="2147483672"/>
          </pc:sldLayoutMkLst>
        </pc:sldLayoutChg>
        <pc:sldLayoutChg chg="addSp delSp modSp mod ord">
          <pc:chgData name="Victor Heng" userId="fc4ad821-ae55-430e-b30a-62deb0249487" providerId="ADAL" clId="{8EF75324-DB80-4EE5-8DBF-83812602F3A2}" dt="2025-03-17T22:41:27.532" v="2085" actId="20578"/>
          <pc:sldLayoutMkLst>
            <pc:docMk/>
            <pc:sldMasterMk cId="2492234751" sldId="2147483648"/>
            <pc:sldLayoutMk cId="1510290720" sldId="2147483674"/>
          </pc:sldLayoutMkLst>
        </pc:sldLayoutChg>
        <pc:sldLayoutChg chg="modSp mod ord">
          <pc:chgData name="Victor Heng" userId="fc4ad821-ae55-430e-b30a-62deb0249487" providerId="ADAL" clId="{8EF75324-DB80-4EE5-8DBF-83812602F3A2}" dt="2025-03-17T22:43:34.445" v="2097" actId="20578"/>
          <pc:sldLayoutMkLst>
            <pc:docMk/>
            <pc:sldMasterMk cId="2492234751" sldId="2147483648"/>
            <pc:sldLayoutMk cId="1314866306" sldId="2147483676"/>
          </pc:sldLayoutMkLst>
        </pc:sldLayoutChg>
      </pc:sldMasterChg>
    </pc:docChg>
  </pc:docChgLst>
  <pc:docChgLst>
    <pc:chgData name="Victor Heng" userId="fc4ad821-ae55-430e-b30a-62deb0249487" providerId="ADAL" clId="{EA79B7F1-342F-4BFD-BD4A-6A106BE82CDC}"/>
    <pc:docChg chg="undo custSel addSld delSld modSld">
      <pc:chgData name="Victor Heng" userId="fc4ad821-ae55-430e-b30a-62deb0249487" providerId="ADAL" clId="{EA79B7F1-342F-4BFD-BD4A-6A106BE82CDC}" dt="2025-08-18T13:39:49.996" v="385" actId="14100"/>
      <pc:docMkLst>
        <pc:docMk/>
      </pc:docMkLst>
      <pc:sldChg chg="modSp">
        <pc:chgData name="Victor Heng" userId="fc4ad821-ae55-430e-b30a-62deb0249487" providerId="ADAL" clId="{EA79B7F1-342F-4BFD-BD4A-6A106BE82CDC}" dt="2025-08-18T13:24:33.287" v="22" actId="16481"/>
        <pc:sldMkLst>
          <pc:docMk/>
          <pc:sldMk cId="3393416095" sldId="275"/>
        </pc:sldMkLst>
        <pc:picChg chg="mod">
          <ac:chgData name="Victor Heng" userId="fc4ad821-ae55-430e-b30a-62deb0249487" providerId="ADAL" clId="{EA79B7F1-342F-4BFD-BD4A-6A106BE82CDC}" dt="2025-08-18T13:24:33.287" v="22" actId="16481"/>
          <ac:picMkLst>
            <pc:docMk/>
            <pc:sldMk cId="3393416095" sldId="275"/>
            <ac:picMk id="39" creationId="{F8CBC8EF-FE3A-E311-B0F4-48DEDB6E7C2D}"/>
          </ac:picMkLst>
        </pc:picChg>
      </pc:sldChg>
      <pc:sldChg chg="modSp mod">
        <pc:chgData name="Victor Heng" userId="fc4ad821-ae55-430e-b30a-62deb0249487" providerId="ADAL" clId="{EA79B7F1-342F-4BFD-BD4A-6A106BE82CDC}" dt="2025-08-18T13:23:24.586" v="0" actId="14100"/>
        <pc:sldMkLst>
          <pc:docMk/>
          <pc:sldMk cId="3073433071" sldId="293"/>
        </pc:sldMkLst>
        <pc:spChg chg="mod">
          <ac:chgData name="Victor Heng" userId="fc4ad821-ae55-430e-b30a-62deb0249487" providerId="ADAL" clId="{EA79B7F1-342F-4BFD-BD4A-6A106BE82CDC}" dt="2025-08-18T13:23:24.586" v="0" actId="14100"/>
          <ac:spMkLst>
            <pc:docMk/>
            <pc:sldMk cId="3073433071" sldId="293"/>
            <ac:spMk id="7" creationId="{10F67A1F-AC7A-32F7-3DF3-677333207706}"/>
          </ac:spMkLst>
        </pc:spChg>
      </pc:sldChg>
      <pc:sldChg chg="addSp delSp modSp new mod modAnim">
        <pc:chgData name="Victor Heng" userId="fc4ad821-ae55-430e-b30a-62deb0249487" providerId="ADAL" clId="{EA79B7F1-342F-4BFD-BD4A-6A106BE82CDC}" dt="2025-08-18T13:29:22.315" v="272"/>
        <pc:sldMkLst>
          <pc:docMk/>
          <pc:sldMk cId="3676369339" sldId="297"/>
        </pc:sldMkLst>
        <pc:spChg chg="del">
          <ac:chgData name="Victor Heng" userId="fc4ad821-ae55-430e-b30a-62deb0249487" providerId="ADAL" clId="{EA79B7F1-342F-4BFD-BD4A-6A106BE82CDC}" dt="2025-08-18T13:28:57.902" v="268" actId="478"/>
          <ac:spMkLst>
            <pc:docMk/>
            <pc:sldMk cId="3676369339" sldId="297"/>
            <ac:spMk id="2" creationId="{8FAC6C6E-23B4-9F88-4F61-DB6FA7659EBB}"/>
          </ac:spMkLst>
        </pc:spChg>
        <pc:spChg chg="del">
          <ac:chgData name="Victor Heng" userId="fc4ad821-ae55-430e-b30a-62deb0249487" providerId="ADAL" clId="{EA79B7F1-342F-4BFD-BD4A-6A106BE82CDC}" dt="2025-08-18T13:26:05.416" v="24"/>
          <ac:spMkLst>
            <pc:docMk/>
            <pc:sldMk cId="3676369339" sldId="297"/>
            <ac:spMk id="3" creationId="{4666622A-7A07-696B-D039-686EAD26D0CE}"/>
          </ac:spMkLst>
        </pc:spChg>
        <pc:spChg chg="mod">
          <ac:chgData name="Victor Heng" userId="fc4ad821-ae55-430e-b30a-62deb0249487" providerId="ADAL" clId="{EA79B7F1-342F-4BFD-BD4A-6A106BE82CDC}" dt="2025-08-18T13:26:51.428" v="31" actId="5793"/>
          <ac:spMkLst>
            <pc:docMk/>
            <pc:sldMk cId="3676369339" sldId="297"/>
            <ac:spMk id="4" creationId="{32791E28-DEF9-7608-109D-FBF1F76FAAC8}"/>
          </ac:spMkLst>
        </pc:spChg>
        <pc:spChg chg="mod">
          <ac:chgData name="Victor Heng" userId="fc4ad821-ae55-430e-b30a-62deb0249487" providerId="ADAL" clId="{EA79B7F1-342F-4BFD-BD4A-6A106BE82CDC}" dt="2025-08-18T13:28:58.591" v="269" actId="1076"/>
          <ac:spMkLst>
            <pc:docMk/>
            <pc:sldMk cId="3676369339" sldId="297"/>
            <ac:spMk id="5" creationId="{CB64B646-F381-74E1-45B9-A1E0850D45F1}"/>
          </ac:spMkLst>
        </pc:spChg>
        <pc:picChg chg="add mod modCrop">
          <ac:chgData name="Victor Heng" userId="fc4ad821-ae55-430e-b30a-62deb0249487" providerId="ADAL" clId="{EA79B7F1-342F-4BFD-BD4A-6A106BE82CDC}" dt="2025-08-18T13:26:31.820" v="29" actId="18131"/>
          <ac:picMkLst>
            <pc:docMk/>
            <pc:sldMk cId="3676369339" sldId="297"/>
            <ac:picMk id="7" creationId="{6AF6248E-EBBD-103C-B6A9-33BB90E643AD}"/>
          </ac:picMkLst>
        </pc:picChg>
      </pc:sldChg>
      <pc:sldChg chg="addSp modSp new del mod">
        <pc:chgData name="Victor Heng" userId="fc4ad821-ae55-430e-b30a-62deb0249487" providerId="ADAL" clId="{EA79B7F1-342F-4BFD-BD4A-6A106BE82CDC}" dt="2025-08-18T13:36:52.255" v="334" actId="47"/>
        <pc:sldMkLst>
          <pc:docMk/>
          <pc:sldMk cId="278571341" sldId="298"/>
        </pc:sldMkLst>
        <pc:spChg chg="add mod">
          <ac:chgData name="Victor Heng" userId="fc4ad821-ae55-430e-b30a-62deb0249487" providerId="ADAL" clId="{EA79B7F1-342F-4BFD-BD4A-6A106BE82CDC}" dt="2025-08-18T13:32:39.477" v="275" actId="1076"/>
          <ac:spMkLst>
            <pc:docMk/>
            <pc:sldMk cId="278571341" sldId="298"/>
            <ac:spMk id="6" creationId="{DE9E268C-7BE8-3DD4-C28D-E47EB688EB2B}"/>
          </ac:spMkLst>
        </pc:spChg>
        <pc:spChg chg="add mod">
          <ac:chgData name="Victor Heng" userId="fc4ad821-ae55-430e-b30a-62deb0249487" providerId="ADAL" clId="{EA79B7F1-342F-4BFD-BD4A-6A106BE82CDC}" dt="2025-08-18T13:32:39.477" v="275" actId="1076"/>
          <ac:spMkLst>
            <pc:docMk/>
            <pc:sldMk cId="278571341" sldId="298"/>
            <ac:spMk id="7" creationId="{860E238E-9780-4E28-3E2B-EB3D7FF1DA44}"/>
          </ac:spMkLst>
        </pc:spChg>
        <pc:spChg chg="add mod">
          <ac:chgData name="Victor Heng" userId="fc4ad821-ae55-430e-b30a-62deb0249487" providerId="ADAL" clId="{EA79B7F1-342F-4BFD-BD4A-6A106BE82CDC}" dt="2025-08-18T13:32:39.477" v="275" actId="1076"/>
          <ac:spMkLst>
            <pc:docMk/>
            <pc:sldMk cId="278571341" sldId="298"/>
            <ac:spMk id="8" creationId="{3EF53EDB-6F9D-8AC0-0790-A5C1B1EE01A4}"/>
          </ac:spMkLst>
        </pc:spChg>
        <pc:spChg chg="add mod">
          <ac:chgData name="Victor Heng" userId="fc4ad821-ae55-430e-b30a-62deb0249487" providerId="ADAL" clId="{EA79B7F1-342F-4BFD-BD4A-6A106BE82CDC}" dt="2025-08-18T13:32:39.477" v="275" actId="1076"/>
          <ac:spMkLst>
            <pc:docMk/>
            <pc:sldMk cId="278571341" sldId="298"/>
            <ac:spMk id="12" creationId="{D32B2E21-6811-6355-C849-191566EDE154}"/>
          </ac:spMkLst>
        </pc:spChg>
        <pc:spChg chg="add mod">
          <ac:chgData name="Victor Heng" userId="fc4ad821-ae55-430e-b30a-62deb0249487" providerId="ADAL" clId="{EA79B7F1-342F-4BFD-BD4A-6A106BE82CDC}" dt="2025-08-18T13:32:39.477" v="275" actId="1076"/>
          <ac:spMkLst>
            <pc:docMk/>
            <pc:sldMk cId="278571341" sldId="298"/>
            <ac:spMk id="14" creationId="{73FC9F6D-E12E-4F11-F3A7-797ED97E3B44}"/>
          </ac:spMkLst>
        </pc:spChg>
        <pc:spChg chg="add mod">
          <ac:chgData name="Victor Heng" userId="fc4ad821-ae55-430e-b30a-62deb0249487" providerId="ADAL" clId="{EA79B7F1-342F-4BFD-BD4A-6A106BE82CDC}" dt="2025-08-18T13:32:39.477" v="275" actId="1076"/>
          <ac:spMkLst>
            <pc:docMk/>
            <pc:sldMk cId="278571341" sldId="298"/>
            <ac:spMk id="17" creationId="{1A959733-3423-A744-23FA-CAF55558B586}"/>
          </ac:spMkLst>
        </pc:spChg>
        <pc:spChg chg="add mod">
          <ac:chgData name="Victor Heng" userId="fc4ad821-ae55-430e-b30a-62deb0249487" providerId="ADAL" clId="{EA79B7F1-342F-4BFD-BD4A-6A106BE82CDC}" dt="2025-08-18T13:32:39.477" v="275" actId="1076"/>
          <ac:spMkLst>
            <pc:docMk/>
            <pc:sldMk cId="278571341" sldId="298"/>
            <ac:spMk id="19" creationId="{3D72963E-847C-0A43-57A2-9588FC27AD79}"/>
          </ac:spMkLst>
        </pc:spChg>
        <pc:cxnChg chg="add mod">
          <ac:chgData name="Victor Heng" userId="fc4ad821-ae55-430e-b30a-62deb0249487" providerId="ADAL" clId="{EA79B7F1-342F-4BFD-BD4A-6A106BE82CDC}" dt="2025-08-18T13:32:39.477" v="275" actId="1076"/>
          <ac:cxnSpMkLst>
            <pc:docMk/>
            <pc:sldMk cId="278571341" sldId="298"/>
            <ac:cxnSpMk id="9" creationId="{794D081B-09E3-1668-22BF-40DD6A20C839}"/>
          </ac:cxnSpMkLst>
        </pc:cxnChg>
        <pc:cxnChg chg="add mod">
          <ac:chgData name="Victor Heng" userId="fc4ad821-ae55-430e-b30a-62deb0249487" providerId="ADAL" clId="{EA79B7F1-342F-4BFD-BD4A-6A106BE82CDC}" dt="2025-08-18T13:32:39.477" v="275" actId="1076"/>
          <ac:cxnSpMkLst>
            <pc:docMk/>
            <pc:sldMk cId="278571341" sldId="298"/>
            <ac:cxnSpMk id="10" creationId="{72BC01EA-1CFF-611F-C501-B33882AC8E8A}"/>
          </ac:cxnSpMkLst>
        </pc:cxnChg>
        <pc:cxnChg chg="add mod">
          <ac:chgData name="Victor Heng" userId="fc4ad821-ae55-430e-b30a-62deb0249487" providerId="ADAL" clId="{EA79B7F1-342F-4BFD-BD4A-6A106BE82CDC}" dt="2025-08-18T13:32:39.477" v="275" actId="1076"/>
          <ac:cxnSpMkLst>
            <pc:docMk/>
            <pc:sldMk cId="278571341" sldId="298"/>
            <ac:cxnSpMk id="13" creationId="{5358A37D-C169-0377-369A-DA95FA96BD4B}"/>
          </ac:cxnSpMkLst>
        </pc:cxnChg>
      </pc:sldChg>
      <pc:sldChg chg="addSp delSp modSp add mod delAnim">
        <pc:chgData name="Victor Heng" userId="fc4ad821-ae55-430e-b30a-62deb0249487" providerId="ADAL" clId="{EA79B7F1-342F-4BFD-BD4A-6A106BE82CDC}" dt="2025-08-18T13:39:49.996" v="385" actId="14100"/>
        <pc:sldMkLst>
          <pc:docMk/>
          <pc:sldMk cId="1422087814" sldId="299"/>
        </pc:sldMkLst>
        <pc:spChg chg="add del mod">
          <ac:chgData name="Victor Heng" userId="fc4ad821-ae55-430e-b30a-62deb0249487" providerId="ADAL" clId="{EA79B7F1-342F-4BFD-BD4A-6A106BE82CDC}" dt="2025-08-18T13:37:24.418" v="357" actId="478"/>
          <ac:spMkLst>
            <pc:docMk/>
            <pc:sldMk cId="1422087814" sldId="299"/>
            <ac:spMk id="3" creationId="{D078DAF9-38E0-B5A2-026E-7CB1CB8CFA9D}"/>
          </ac:spMkLst>
        </pc:spChg>
        <pc:spChg chg="mod">
          <ac:chgData name="Victor Heng" userId="fc4ad821-ae55-430e-b30a-62deb0249487" providerId="ADAL" clId="{EA79B7F1-342F-4BFD-BD4A-6A106BE82CDC}" dt="2025-08-18T13:37:57.637" v="371" actId="1076"/>
          <ac:spMkLst>
            <pc:docMk/>
            <pc:sldMk cId="1422087814" sldId="299"/>
            <ac:spMk id="4" creationId="{8924C10C-6E35-C5C7-92F0-059ED9D823FB}"/>
          </ac:spMkLst>
        </pc:spChg>
        <pc:spChg chg="del">
          <ac:chgData name="Victor Heng" userId="fc4ad821-ae55-430e-b30a-62deb0249487" providerId="ADAL" clId="{EA79B7F1-342F-4BFD-BD4A-6A106BE82CDC}" dt="2025-08-18T13:32:50.572" v="277" actId="478"/>
          <ac:spMkLst>
            <pc:docMk/>
            <pc:sldMk cId="1422087814" sldId="299"/>
            <ac:spMk id="5" creationId="{7154FF61-104E-D4E5-B561-B328AC20159C}"/>
          </ac:spMkLst>
        </pc:spChg>
        <pc:spChg chg="add mod">
          <ac:chgData name="Victor Heng" userId="fc4ad821-ae55-430e-b30a-62deb0249487" providerId="ADAL" clId="{EA79B7F1-342F-4BFD-BD4A-6A106BE82CDC}" dt="2025-08-18T13:37:50.846" v="369" actId="1038"/>
          <ac:spMkLst>
            <pc:docMk/>
            <pc:sldMk cId="1422087814" sldId="299"/>
            <ac:spMk id="6" creationId="{D53CC87C-6178-B240-325E-29BEF244BE9A}"/>
          </ac:spMkLst>
        </pc:spChg>
        <pc:spChg chg="add mod">
          <ac:chgData name="Victor Heng" userId="fc4ad821-ae55-430e-b30a-62deb0249487" providerId="ADAL" clId="{EA79B7F1-342F-4BFD-BD4A-6A106BE82CDC}" dt="2025-08-18T13:37:33.335" v="358" actId="1076"/>
          <ac:spMkLst>
            <pc:docMk/>
            <pc:sldMk cId="1422087814" sldId="299"/>
            <ac:spMk id="8" creationId="{DF7D1E90-52E1-1E67-4E2F-B3E9B2B4DC30}"/>
          </ac:spMkLst>
        </pc:spChg>
        <pc:spChg chg="add mod">
          <ac:chgData name="Victor Heng" userId="fc4ad821-ae55-430e-b30a-62deb0249487" providerId="ADAL" clId="{EA79B7F1-342F-4BFD-BD4A-6A106BE82CDC}" dt="2025-08-18T13:39:18.636" v="381" actId="1076"/>
          <ac:spMkLst>
            <pc:docMk/>
            <pc:sldMk cId="1422087814" sldId="299"/>
            <ac:spMk id="9" creationId="{2F1A4249-CB2C-2056-19AC-B34B35872533}"/>
          </ac:spMkLst>
        </pc:spChg>
        <pc:spChg chg="add mod">
          <ac:chgData name="Victor Heng" userId="fc4ad821-ae55-430e-b30a-62deb0249487" providerId="ADAL" clId="{EA79B7F1-342F-4BFD-BD4A-6A106BE82CDC}" dt="2025-08-18T13:38:10.105" v="372" actId="1076"/>
          <ac:spMkLst>
            <pc:docMk/>
            <pc:sldMk cId="1422087814" sldId="299"/>
            <ac:spMk id="13" creationId="{A3BCB812-8DC3-CA90-1135-4724CAAB514C}"/>
          </ac:spMkLst>
        </pc:spChg>
        <pc:spChg chg="add mod">
          <ac:chgData name="Victor Heng" userId="fc4ad821-ae55-430e-b30a-62deb0249487" providerId="ADAL" clId="{EA79B7F1-342F-4BFD-BD4A-6A106BE82CDC}" dt="2025-08-18T13:38:10.105" v="372" actId="1076"/>
          <ac:spMkLst>
            <pc:docMk/>
            <pc:sldMk cId="1422087814" sldId="299"/>
            <ac:spMk id="15" creationId="{6FB413B2-9C07-9265-DB4B-E49A13A36664}"/>
          </ac:spMkLst>
        </pc:spChg>
        <pc:spChg chg="add mod">
          <ac:chgData name="Victor Heng" userId="fc4ad821-ae55-430e-b30a-62deb0249487" providerId="ADAL" clId="{EA79B7F1-342F-4BFD-BD4A-6A106BE82CDC}" dt="2025-08-18T13:39:42.681" v="384" actId="1076"/>
          <ac:spMkLst>
            <pc:docMk/>
            <pc:sldMk cId="1422087814" sldId="299"/>
            <ac:spMk id="18" creationId="{AFC6B932-8E93-3CED-3632-E85446685C4E}"/>
          </ac:spMkLst>
        </pc:spChg>
        <pc:spChg chg="add del mod">
          <ac:chgData name="Victor Heng" userId="fc4ad821-ae55-430e-b30a-62deb0249487" providerId="ADAL" clId="{EA79B7F1-342F-4BFD-BD4A-6A106BE82CDC}" dt="2025-08-18T13:35:32.961" v="308" actId="478"/>
          <ac:spMkLst>
            <pc:docMk/>
            <pc:sldMk cId="1422087814" sldId="299"/>
            <ac:spMk id="20" creationId="{CF53604A-165A-2DE0-D112-856508FE609F}"/>
          </ac:spMkLst>
        </pc:spChg>
        <pc:spChg chg="add mod">
          <ac:chgData name="Victor Heng" userId="fc4ad821-ae55-430e-b30a-62deb0249487" providerId="ADAL" clId="{EA79B7F1-342F-4BFD-BD4A-6A106BE82CDC}" dt="2025-08-18T13:38:19.791" v="374" actId="1076"/>
          <ac:spMkLst>
            <pc:docMk/>
            <pc:sldMk cId="1422087814" sldId="299"/>
            <ac:spMk id="33" creationId="{9A3E2B67-F38F-1062-6E5E-C5AB9BDE7BE4}"/>
          </ac:spMkLst>
        </pc:spChg>
        <pc:spChg chg="add mod">
          <ac:chgData name="Victor Heng" userId="fc4ad821-ae55-430e-b30a-62deb0249487" providerId="ADAL" clId="{EA79B7F1-342F-4BFD-BD4A-6A106BE82CDC}" dt="2025-08-18T13:37:03.550" v="356" actId="20577"/>
          <ac:spMkLst>
            <pc:docMk/>
            <pc:sldMk cId="1422087814" sldId="299"/>
            <ac:spMk id="48" creationId="{8DFB7690-3CF1-D261-CF74-CBED7E51D327}"/>
          </ac:spMkLst>
        </pc:spChg>
        <pc:picChg chg="mod">
          <ac:chgData name="Victor Heng" userId="fc4ad821-ae55-430e-b30a-62deb0249487" providerId="ADAL" clId="{EA79B7F1-342F-4BFD-BD4A-6A106BE82CDC}" dt="2025-08-18T13:38:15.752" v="373" actId="14100"/>
          <ac:picMkLst>
            <pc:docMk/>
            <pc:sldMk cId="1422087814" sldId="299"/>
            <ac:picMk id="7" creationId="{14C81381-2F33-1696-9B88-384C6923BAAA}"/>
          </ac:picMkLst>
        </pc:picChg>
        <pc:cxnChg chg="mod">
          <ac:chgData name="Victor Heng" userId="fc4ad821-ae55-430e-b30a-62deb0249487" providerId="ADAL" clId="{EA79B7F1-342F-4BFD-BD4A-6A106BE82CDC}" dt="2025-08-18T13:39:31.723" v="383" actId="14861"/>
          <ac:cxnSpMkLst>
            <pc:docMk/>
            <pc:sldMk cId="1422087814" sldId="299"/>
            <ac:cxnSpMk id="10" creationId="{5CC16AFA-F7FC-1F27-41AE-1D9391917333}"/>
          </ac:cxnSpMkLst>
        </pc:cxnChg>
        <pc:cxnChg chg="mod">
          <ac:chgData name="Victor Heng" userId="fc4ad821-ae55-430e-b30a-62deb0249487" providerId="ADAL" clId="{EA79B7F1-342F-4BFD-BD4A-6A106BE82CDC}" dt="2025-08-18T13:39:31.723" v="383" actId="14861"/>
          <ac:cxnSpMkLst>
            <pc:docMk/>
            <pc:sldMk cId="1422087814" sldId="299"/>
            <ac:cxnSpMk id="11" creationId="{00ECD07E-0A0A-221A-896E-273A98D6FFC9}"/>
          </ac:cxnSpMkLst>
        </pc:cxnChg>
        <pc:cxnChg chg="add mod">
          <ac:chgData name="Victor Heng" userId="fc4ad821-ae55-430e-b30a-62deb0249487" providerId="ADAL" clId="{EA79B7F1-342F-4BFD-BD4A-6A106BE82CDC}" dt="2025-08-18T13:39:31.723" v="383" actId="14861"/>
          <ac:cxnSpMkLst>
            <pc:docMk/>
            <pc:sldMk cId="1422087814" sldId="299"/>
            <ac:cxnSpMk id="12" creationId="{236D1E20-1B9D-C3A1-54A8-7D8C73A64F81}"/>
          </ac:cxnSpMkLst>
        </pc:cxnChg>
        <pc:cxnChg chg="mod">
          <ac:chgData name="Victor Heng" userId="fc4ad821-ae55-430e-b30a-62deb0249487" providerId="ADAL" clId="{EA79B7F1-342F-4BFD-BD4A-6A106BE82CDC}" dt="2025-08-18T13:38:10.105" v="372" actId="1076"/>
          <ac:cxnSpMkLst>
            <pc:docMk/>
            <pc:sldMk cId="1422087814" sldId="299"/>
            <ac:cxnSpMk id="14" creationId="{F42C7AB5-7E11-AC7A-4377-68D4829C56FB}"/>
          </ac:cxnSpMkLst>
        </pc:cxnChg>
        <pc:cxnChg chg="add mod">
          <ac:chgData name="Victor Heng" userId="fc4ad821-ae55-430e-b30a-62deb0249487" providerId="ADAL" clId="{EA79B7F1-342F-4BFD-BD4A-6A106BE82CDC}" dt="2025-08-18T13:38:10.105" v="372" actId="1076"/>
          <ac:cxnSpMkLst>
            <pc:docMk/>
            <pc:sldMk cId="1422087814" sldId="299"/>
            <ac:cxnSpMk id="16" creationId="{31F9E442-587C-34D8-D260-846F2BD7B755}"/>
          </ac:cxnSpMkLst>
        </pc:cxnChg>
        <pc:cxnChg chg="mod">
          <ac:chgData name="Victor Heng" userId="fc4ad821-ae55-430e-b30a-62deb0249487" providerId="ADAL" clId="{EA79B7F1-342F-4BFD-BD4A-6A106BE82CDC}" dt="2025-08-18T13:38:10.105" v="372" actId="1076"/>
          <ac:cxnSpMkLst>
            <pc:docMk/>
            <pc:sldMk cId="1422087814" sldId="299"/>
            <ac:cxnSpMk id="17" creationId="{4DF09222-35C8-635B-FFD5-AF642FCB486E}"/>
          </ac:cxnSpMkLst>
        </pc:cxnChg>
        <pc:cxnChg chg="mod">
          <ac:chgData name="Victor Heng" userId="fc4ad821-ae55-430e-b30a-62deb0249487" providerId="ADAL" clId="{EA79B7F1-342F-4BFD-BD4A-6A106BE82CDC}" dt="2025-08-18T13:39:49.996" v="385" actId="14100"/>
          <ac:cxnSpMkLst>
            <pc:docMk/>
            <pc:sldMk cId="1422087814" sldId="299"/>
            <ac:cxnSpMk id="19" creationId="{3F40D3A7-6055-6445-EFA9-2A103F58EC0A}"/>
          </ac:cxnSpMkLst>
        </pc:cxnChg>
        <pc:cxnChg chg="add del mod">
          <ac:chgData name="Victor Heng" userId="fc4ad821-ae55-430e-b30a-62deb0249487" providerId="ADAL" clId="{EA79B7F1-342F-4BFD-BD4A-6A106BE82CDC}" dt="2025-08-18T13:35:32.961" v="308" actId="478"/>
          <ac:cxnSpMkLst>
            <pc:docMk/>
            <pc:sldMk cId="1422087814" sldId="299"/>
            <ac:cxnSpMk id="21" creationId="{E035BA0D-CB90-362A-6B0A-3361C1B6C29C}"/>
          </ac:cxnSpMkLst>
        </pc:cxnChg>
        <pc:cxnChg chg="add mod">
          <ac:chgData name="Victor Heng" userId="fc4ad821-ae55-430e-b30a-62deb0249487" providerId="ADAL" clId="{EA79B7F1-342F-4BFD-BD4A-6A106BE82CDC}" dt="2025-08-18T13:38:29.366" v="377" actId="14100"/>
          <ac:cxnSpMkLst>
            <pc:docMk/>
            <pc:sldMk cId="1422087814" sldId="299"/>
            <ac:cxnSpMk id="34" creationId="{D997360A-3B15-8040-EB0E-A2A3250D2C52}"/>
          </ac:cxnSpMkLst>
        </pc:cxnChg>
        <pc:cxnChg chg="add mod">
          <ac:chgData name="Victor Heng" userId="fc4ad821-ae55-430e-b30a-62deb0249487" providerId="ADAL" clId="{EA79B7F1-342F-4BFD-BD4A-6A106BE82CDC}" dt="2025-08-18T13:38:22.370" v="375" actId="14100"/>
          <ac:cxnSpMkLst>
            <pc:docMk/>
            <pc:sldMk cId="1422087814" sldId="299"/>
            <ac:cxnSpMk id="35" creationId="{2EF15DBC-C519-B49F-50F3-050DD7B833EC}"/>
          </ac:cxnSpMkLst>
        </pc:cxnChg>
        <pc:cxnChg chg="add mod">
          <ac:chgData name="Victor Heng" userId="fc4ad821-ae55-430e-b30a-62deb0249487" providerId="ADAL" clId="{EA79B7F1-342F-4BFD-BD4A-6A106BE82CDC}" dt="2025-08-18T13:38:25.437" v="376" actId="14100"/>
          <ac:cxnSpMkLst>
            <pc:docMk/>
            <pc:sldMk cId="1422087814" sldId="299"/>
            <ac:cxnSpMk id="45" creationId="{502F14DD-1BAF-6369-810D-DD7ACB411A85}"/>
          </ac:cxnSpMkLst>
        </pc:cxnChg>
      </pc:sldChg>
    </pc:docChg>
  </pc:docChgLst>
  <pc:docChgLst>
    <pc:chgData name="Victor Heng" userId="fc4ad821-ae55-430e-b30a-62deb0249487" providerId="ADAL" clId="{13B95DDD-1CD5-4E9C-A893-CE777C96E2CB}"/>
    <pc:docChg chg="custSel addSld modSld sldOrd">
      <pc:chgData name="Victor Heng" userId="fc4ad821-ae55-430e-b30a-62deb0249487" providerId="ADAL" clId="{13B95DDD-1CD5-4E9C-A893-CE777C96E2CB}" dt="2025-06-30T17:05:39.982" v="542" actId="478"/>
      <pc:docMkLst>
        <pc:docMk/>
      </pc:docMkLst>
      <pc:sldChg chg="addSp modSp mod">
        <pc:chgData name="Victor Heng" userId="fc4ad821-ae55-430e-b30a-62deb0249487" providerId="ADAL" clId="{13B95DDD-1CD5-4E9C-A893-CE777C96E2CB}" dt="2025-06-30T17:04:29.211" v="508" actId="20577"/>
        <pc:sldMkLst>
          <pc:docMk/>
          <pc:sldMk cId="1441463393" sldId="272"/>
        </pc:sldMkLst>
        <pc:spChg chg="add mod">
          <ac:chgData name="Victor Heng" userId="fc4ad821-ae55-430e-b30a-62deb0249487" providerId="ADAL" clId="{13B95DDD-1CD5-4E9C-A893-CE777C96E2CB}" dt="2025-06-25T15:58:07.644" v="116" actId="404"/>
          <ac:spMkLst>
            <pc:docMk/>
            <pc:sldMk cId="1441463393" sldId="272"/>
            <ac:spMk id="2" creationId="{9BED3F66-109C-4383-50BF-58B50C225E91}"/>
          </ac:spMkLst>
        </pc:spChg>
        <pc:spChg chg="mod">
          <ac:chgData name="Victor Heng" userId="fc4ad821-ae55-430e-b30a-62deb0249487" providerId="ADAL" clId="{13B95DDD-1CD5-4E9C-A893-CE777C96E2CB}" dt="2025-06-30T17:04:29.211" v="508" actId="20577"/>
          <ac:spMkLst>
            <pc:docMk/>
            <pc:sldMk cId="1441463393" sldId="272"/>
            <ac:spMk id="7" creationId="{8E83EC71-8094-0A53-5844-2FFDCB2F8B61}"/>
          </ac:spMkLst>
        </pc:spChg>
        <pc:picChg chg="mod">
          <ac:chgData name="Victor Heng" userId="fc4ad821-ae55-430e-b30a-62deb0249487" providerId="ADAL" clId="{13B95DDD-1CD5-4E9C-A893-CE777C96E2CB}" dt="2025-06-25T16:03:57.997" v="462" actId="962"/>
          <ac:picMkLst>
            <pc:docMk/>
            <pc:sldMk cId="1441463393" sldId="272"/>
            <ac:picMk id="1026" creationId="{14CDF5D1-C409-6D2D-A006-77196B71EB8C}"/>
          </ac:picMkLst>
        </pc:picChg>
      </pc:sldChg>
      <pc:sldChg chg="addSp delSp modSp new mod ord modClrScheme chgLayout">
        <pc:chgData name="Victor Heng" userId="fc4ad821-ae55-430e-b30a-62deb0249487" providerId="ADAL" clId="{13B95DDD-1CD5-4E9C-A893-CE777C96E2CB}" dt="2025-06-30T17:05:39.982" v="542" actId="478"/>
        <pc:sldMkLst>
          <pc:docMk/>
          <pc:sldMk cId="1653739496" sldId="296"/>
        </pc:sldMkLst>
        <pc:spChg chg="add mod ord">
          <ac:chgData name="Victor Heng" userId="fc4ad821-ae55-430e-b30a-62deb0249487" providerId="ADAL" clId="{13B95DDD-1CD5-4E9C-A893-CE777C96E2CB}" dt="2025-06-30T17:05:34.834" v="541" actId="20577"/>
          <ac:spMkLst>
            <pc:docMk/>
            <pc:sldMk cId="1653739496" sldId="296"/>
            <ac:spMk id="7" creationId="{246A8664-B940-0380-25C8-87A6388DC416}"/>
          </ac:spMkLst>
        </pc:spChg>
      </pc:sldChg>
    </pc:docChg>
  </pc:docChgLst>
  <pc:docChgLst>
    <pc:chgData name="Victor Heng" userId="fc4ad821-ae55-430e-b30a-62deb0249487" providerId="ADAL" clId="{871BD59D-F1C6-40AB-AA43-0960FC0443AD}"/>
    <pc:docChg chg="undo custSel addSld modSld">
      <pc:chgData name="Victor Heng" userId="fc4ad821-ae55-430e-b30a-62deb0249487" providerId="ADAL" clId="{871BD59D-F1C6-40AB-AA43-0960FC0443AD}" dt="2025-03-20T15:21:36.706" v="150"/>
      <pc:docMkLst>
        <pc:docMk/>
      </pc:docMkLst>
      <pc:sldChg chg="addSp delSp modSp new mod modClrScheme chgLayout">
        <pc:chgData name="Victor Heng" userId="fc4ad821-ae55-430e-b30a-62deb0249487" providerId="ADAL" clId="{871BD59D-F1C6-40AB-AA43-0960FC0443AD}" dt="2025-03-20T15:21:36.706" v="150"/>
        <pc:sldMkLst>
          <pc:docMk/>
          <pc:sldMk cId="3440428214"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C4969-0D55-D24D-BF1D-8486BE2C19D3}"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E68CF-05A1-0249-85ED-60837D600635}" type="slidenum">
              <a:rPr lang="en-US" smtClean="0"/>
              <a:t>‹#›</a:t>
            </a:fld>
            <a:endParaRPr lang="en-US"/>
          </a:p>
        </p:txBody>
      </p:sp>
    </p:spTree>
    <p:extLst>
      <p:ext uri="{BB962C8B-B14F-4D97-AF65-F5344CB8AC3E}">
        <p14:creationId xmlns:p14="http://schemas.microsoft.com/office/powerpoint/2010/main" val="300689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ptos Display"/>
              </a:rPr>
              <a:t>If working with the ladybird sorting cards, start with the 10 marked species cards for this activity.</a:t>
            </a:r>
          </a:p>
          <a:p>
            <a:endParaRPr lang="en-GB" sz="1200" dirty="0">
              <a:latin typeface="Aptos Display"/>
            </a:endParaRPr>
          </a:p>
          <a:p>
            <a:r>
              <a:rPr lang="en-GB" sz="1200" dirty="0">
                <a:latin typeface="Aptos Display"/>
              </a:rPr>
              <a:t>Use separate pieces of paper or sticky-notes for the questions so students can rearrange and experiment with the structure of their key.</a:t>
            </a:r>
          </a:p>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7</a:t>
            </a:fld>
            <a:endParaRPr lang="en-US"/>
          </a:p>
        </p:txBody>
      </p:sp>
    </p:spTree>
    <p:extLst>
      <p:ext uri="{BB962C8B-B14F-4D97-AF65-F5344CB8AC3E}">
        <p14:creationId xmlns:p14="http://schemas.microsoft.com/office/powerpoint/2010/main" val="223591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C0CA4-20A7-077D-3419-2ACE5D0A2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98F31-0761-0657-703E-45C75CE12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B7CD9-274F-EA35-04BC-149E9BBDE231}"/>
              </a:ext>
            </a:extLst>
          </p:cNvPr>
          <p:cNvSpPr>
            <a:spLocks noGrp="1"/>
          </p:cNvSpPr>
          <p:nvPr>
            <p:ph type="body" idx="1"/>
          </p:nvPr>
        </p:nvSpPr>
        <p:spPr/>
        <p:txBody>
          <a:bodyPr/>
          <a:lstStyle/>
          <a:p>
            <a:r>
              <a:rPr lang="en-GB" sz="1200" dirty="0">
                <a:latin typeface="Aptos Display"/>
              </a:rPr>
              <a:t>Use the 5 extra cards for this activity. Card numbers (xx – 11)  to (xx – 15).</a:t>
            </a:r>
          </a:p>
          <a:p>
            <a:endParaRPr lang="en-GB" sz="1200" dirty="0">
              <a:latin typeface="Aptos Display"/>
            </a:endParaRPr>
          </a:p>
          <a:p>
            <a:r>
              <a:rPr lang="en-GB" sz="1200" dirty="0">
                <a:latin typeface="Aptos Display"/>
              </a:rPr>
              <a:t>The aim of this activity is to demonstrate that there is variation within a species. With experience, scientists learn which features are less variable in each species and use these features for identification. In ladybirds this is often a combination of size, leg colour, and pattern on the thorax (the segment just behind the head).</a:t>
            </a:r>
          </a:p>
          <a:p>
            <a:endParaRPr lang="en-GB" sz="1200" dirty="0">
              <a:latin typeface="Aptos Display"/>
            </a:endParaRPr>
          </a:p>
          <a:p>
            <a:r>
              <a:rPr lang="en-GB" sz="1200" dirty="0">
                <a:latin typeface="Aptos Display"/>
              </a:rPr>
              <a:t>Often scientists will need to use microscopes to inspect tiny features. </a:t>
            </a:r>
          </a:p>
          <a:p>
            <a:endParaRPr lang="en-GB" sz="1200" dirty="0">
              <a:latin typeface="Aptos Display"/>
            </a:endParaRPr>
          </a:p>
          <a:p>
            <a:r>
              <a:rPr lang="en-GB" sz="1200" dirty="0">
                <a:latin typeface="Aptos Display"/>
              </a:rPr>
              <a:t>Sometimes even experienced scientists can't identify something just by looking at it and they will need to study the animal's DNA to tell species apart.</a:t>
            </a:r>
          </a:p>
          <a:p>
            <a:endParaRPr lang="en-GB" dirty="0"/>
          </a:p>
        </p:txBody>
      </p:sp>
      <p:sp>
        <p:nvSpPr>
          <p:cNvPr id="4" name="Slide Number Placeholder 3">
            <a:extLst>
              <a:ext uri="{FF2B5EF4-FFF2-40B4-BE49-F238E27FC236}">
                <a16:creationId xmlns:a16="http://schemas.microsoft.com/office/drawing/2014/main" id="{4B7270CE-0E6F-6023-B8E4-25CCF9FE9AD9}"/>
              </a:ext>
            </a:extLst>
          </p:cNvPr>
          <p:cNvSpPr>
            <a:spLocks noGrp="1"/>
          </p:cNvSpPr>
          <p:nvPr>
            <p:ph type="sldNum" sz="quarter" idx="5"/>
          </p:nvPr>
        </p:nvSpPr>
        <p:spPr/>
        <p:txBody>
          <a:bodyPr/>
          <a:lstStyle/>
          <a:p>
            <a:fld id="{5EFE68CF-05A1-0249-85ED-60837D600635}" type="slidenum">
              <a:rPr lang="en-US" smtClean="0"/>
              <a:t>8</a:t>
            </a:fld>
            <a:endParaRPr lang="en-US"/>
          </a:p>
        </p:txBody>
      </p:sp>
    </p:spTree>
    <p:extLst>
      <p:ext uri="{BB962C8B-B14F-4D97-AF65-F5344CB8AC3E}">
        <p14:creationId xmlns:p14="http://schemas.microsoft.com/office/powerpoint/2010/main" val="406582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9</a:t>
            </a:fld>
            <a:endParaRPr lang="en-US"/>
          </a:p>
        </p:txBody>
      </p:sp>
    </p:spTree>
    <p:extLst>
      <p:ext uri="{BB962C8B-B14F-4D97-AF65-F5344CB8AC3E}">
        <p14:creationId xmlns:p14="http://schemas.microsoft.com/office/powerpoint/2010/main" val="105041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ptos Display"/>
              </a:rPr>
              <a:t>Use the 5 extra cards for this activity. Card numbers (xx – 11)  to (xx – 15).</a:t>
            </a:r>
          </a:p>
          <a:p>
            <a:endParaRPr lang="en-GB" sz="1200" dirty="0">
              <a:latin typeface="Aptos Display"/>
            </a:endParaRPr>
          </a:p>
          <a:p>
            <a:r>
              <a:rPr lang="en-GB" sz="1200" dirty="0">
                <a:latin typeface="Aptos Display"/>
              </a:rPr>
              <a:t>The aim of this activity is to demonstrate that there is variation within a species. With experience, scientists learn which features are less variable in each species and use these features for identification. In ladybirds this is often a combination of size, leg colour, and pattern on the thorax (the segment just behind the head).</a:t>
            </a:r>
          </a:p>
          <a:p>
            <a:endParaRPr lang="en-GB" sz="1200" dirty="0">
              <a:latin typeface="Aptos Display"/>
            </a:endParaRPr>
          </a:p>
          <a:p>
            <a:r>
              <a:rPr lang="en-GB" sz="1200" dirty="0">
                <a:latin typeface="Aptos Display"/>
              </a:rPr>
              <a:t>Often scientists will need to use microscopes to inspect tiny features. </a:t>
            </a:r>
          </a:p>
          <a:p>
            <a:endParaRPr lang="en-GB" sz="1200" dirty="0">
              <a:latin typeface="Aptos Display"/>
            </a:endParaRPr>
          </a:p>
          <a:p>
            <a:r>
              <a:rPr lang="en-GB" sz="1200" dirty="0">
                <a:latin typeface="Aptos Display"/>
              </a:rPr>
              <a:t>Sometimes even experienced scientists can't identify something just by looking at it and they will need to study the animal's DNA to tell species apart.</a:t>
            </a:r>
          </a:p>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10</a:t>
            </a:fld>
            <a:endParaRPr lang="en-US"/>
          </a:p>
        </p:txBody>
      </p:sp>
    </p:spTree>
    <p:extLst>
      <p:ext uri="{BB962C8B-B14F-4D97-AF65-F5344CB8AC3E}">
        <p14:creationId xmlns:p14="http://schemas.microsoft.com/office/powerpoint/2010/main" val="407744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6268-FA34-E7AF-64A2-ABF244F18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3B0CF-9F9E-B43D-FA78-8B3DB6D19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68F4C-A902-64EC-C211-5ABBDB236B19}"/>
              </a:ext>
            </a:extLst>
          </p:cNvPr>
          <p:cNvSpPr>
            <a:spLocks noGrp="1"/>
          </p:cNvSpPr>
          <p:nvPr>
            <p:ph type="body" idx="1"/>
          </p:nvPr>
        </p:nvSpPr>
        <p:spPr/>
        <p:txBody>
          <a:bodyPr/>
          <a:lstStyle/>
          <a:p>
            <a:r>
              <a:rPr lang="en-GB" sz="1200" dirty="0">
                <a:latin typeface="Aptos Display"/>
              </a:rPr>
              <a:t>Use the 5 extra cards for this activity. Card numbers (xx – 11)  to (xx – 15).</a:t>
            </a:r>
          </a:p>
          <a:p>
            <a:endParaRPr lang="en-GB" sz="1200" dirty="0">
              <a:latin typeface="Aptos Display"/>
            </a:endParaRPr>
          </a:p>
          <a:p>
            <a:r>
              <a:rPr lang="en-GB" sz="1200" dirty="0">
                <a:latin typeface="Aptos Display"/>
              </a:rPr>
              <a:t>The aim of this activity is to demonstrate that there is variation within a species. With experience, scientists learn which features are less variable in each species and use these features for identification. In ladybirds this is often a combination of size, leg colour, and pattern on the thorax (the segment just behind the head).</a:t>
            </a:r>
          </a:p>
          <a:p>
            <a:endParaRPr lang="en-GB" sz="1200" dirty="0">
              <a:latin typeface="Aptos Display"/>
            </a:endParaRPr>
          </a:p>
          <a:p>
            <a:r>
              <a:rPr lang="en-GB" sz="1200" dirty="0">
                <a:latin typeface="Aptos Display"/>
              </a:rPr>
              <a:t>Often scientists will need to use microscopes to inspect tiny features. </a:t>
            </a:r>
          </a:p>
          <a:p>
            <a:endParaRPr lang="en-GB" sz="1200" dirty="0">
              <a:latin typeface="Aptos Display"/>
            </a:endParaRPr>
          </a:p>
          <a:p>
            <a:r>
              <a:rPr lang="en-GB" sz="1200" dirty="0">
                <a:latin typeface="Aptos Display"/>
              </a:rPr>
              <a:t>Sometimes even experienced scientists can't identify something just by looking at it and they will need to study the animal's DNA to tell species apart.</a:t>
            </a:r>
          </a:p>
          <a:p>
            <a:endParaRPr lang="en-GB" dirty="0"/>
          </a:p>
        </p:txBody>
      </p:sp>
      <p:sp>
        <p:nvSpPr>
          <p:cNvPr id="4" name="Slide Number Placeholder 3">
            <a:extLst>
              <a:ext uri="{FF2B5EF4-FFF2-40B4-BE49-F238E27FC236}">
                <a16:creationId xmlns:a16="http://schemas.microsoft.com/office/drawing/2014/main" id="{57353B3B-6179-414C-F667-AB95B8698C81}"/>
              </a:ext>
            </a:extLst>
          </p:cNvPr>
          <p:cNvSpPr>
            <a:spLocks noGrp="1"/>
          </p:cNvSpPr>
          <p:nvPr>
            <p:ph type="sldNum" sz="quarter" idx="5"/>
          </p:nvPr>
        </p:nvSpPr>
        <p:spPr/>
        <p:txBody>
          <a:bodyPr/>
          <a:lstStyle/>
          <a:p>
            <a:fld id="{5EFE68CF-05A1-0249-85ED-60837D600635}" type="slidenum">
              <a:rPr lang="en-US" smtClean="0"/>
              <a:t>11</a:t>
            </a:fld>
            <a:endParaRPr lang="en-US"/>
          </a:p>
        </p:txBody>
      </p:sp>
    </p:spTree>
    <p:extLst>
      <p:ext uri="{BB962C8B-B14F-4D97-AF65-F5344CB8AC3E}">
        <p14:creationId xmlns:p14="http://schemas.microsoft.com/office/powerpoint/2010/main" val="329094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12</a:t>
            </a:fld>
            <a:endParaRPr lang="en-US"/>
          </a:p>
        </p:txBody>
      </p:sp>
    </p:spTree>
    <p:extLst>
      <p:ext uri="{BB962C8B-B14F-4D97-AF65-F5344CB8AC3E}">
        <p14:creationId xmlns:p14="http://schemas.microsoft.com/office/powerpoint/2010/main" val="59816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three images are all meadow grasshoppers. This species can be many different colours. However they all have lines on the sides of the thorax that are almost parallel, and their wings do not have a white stripe.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response in the concept cartoon is technically correct, but the first response demonstrates understanding of the key learning points.</a:t>
            </a:r>
          </a:p>
          <a:p>
            <a:r>
              <a:rPr lang="en-GB" sz="1200" kern="1200" dirty="0">
                <a:solidFill>
                  <a:schemeClr val="tx1"/>
                </a:solidFill>
                <a:effectLst/>
                <a:latin typeface="+mn-lt"/>
                <a:ea typeface="+mn-ea"/>
                <a:cs typeface="+mn-cs"/>
              </a:rPr>
              <a:t>Discussion demonstrating understanding of key learning points should include:</a:t>
            </a:r>
          </a:p>
          <a:p>
            <a:pPr lvl="0"/>
            <a:r>
              <a:rPr lang="en-GB" sz="1200" kern="1200" dirty="0">
                <a:solidFill>
                  <a:schemeClr val="tx1"/>
                </a:solidFill>
                <a:effectLst/>
                <a:latin typeface="+mn-lt"/>
                <a:ea typeface="+mn-ea"/>
                <a:cs typeface="+mn-cs"/>
              </a:rPr>
              <a:t>The fact that there can be variation within a species. So, being different colours doesn’t necessarily mean they are different grasshopper species.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Similarities or differences in specific features. This shows awareness that they should be looking for key features rather than matching the whole animal.</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If students have not been introduced to the different grasshopper species and their key characteristics, then concluding that they do not know because they don’t have enough information demonstrates students’ metacognitive thinking.</a:t>
            </a:r>
          </a:p>
          <a:p>
            <a:endParaRPr lang="en-GB" dirty="0"/>
          </a:p>
        </p:txBody>
      </p:sp>
      <p:sp>
        <p:nvSpPr>
          <p:cNvPr id="4" name="Slide Number Placeholder 3"/>
          <p:cNvSpPr>
            <a:spLocks noGrp="1"/>
          </p:cNvSpPr>
          <p:nvPr>
            <p:ph type="sldNum" sz="quarter" idx="5"/>
          </p:nvPr>
        </p:nvSpPr>
        <p:spPr/>
        <p:txBody>
          <a:bodyPr/>
          <a:lstStyle/>
          <a:p>
            <a:fld id="{5EFE68CF-05A1-0249-85ED-60837D600635}" type="slidenum">
              <a:rPr lang="en-US" smtClean="0"/>
              <a:t>15</a:t>
            </a:fld>
            <a:endParaRPr lang="en-US"/>
          </a:p>
        </p:txBody>
      </p:sp>
    </p:spTree>
    <p:extLst>
      <p:ext uri="{BB962C8B-B14F-4D97-AF65-F5344CB8AC3E}">
        <p14:creationId xmlns:p14="http://schemas.microsoft.com/office/powerpoint/2010/main" val="4188193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10B17-179D-195F-79DC-9A006890B3F6}"/>
              </a:ext>
            </a:extLst>
          </p:cNvPr>
          <p:cNvSpPr>
            <a:spLocks noGrp="1" noRot="1" noMove="1" noResize="1" noEditPoints="1" noAdjustHandles="1" noChangeArrowheads="1" noChangeShapeType="1"/>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8">
            <a:extLst>
              <a:ext uri="{FF2B5EF4-FFF2-40B4-BE49-F238E27FC236}">
                <a16:creationId xmlns:a16="http://schemas.microsoft.com/office/drawing/2014/main" id="{5C4EECDF-DC7F-8BBA-8E56-82FE387D1C61}"/>
              </a:ext>
            </a:extLst>
          </p:cNvPr>
          <p:cNvSpPr>
            <a:spLocks noGrp="1"/>
          </p:cNvSpPr>
          <p:nvPr>
            <p:ph type="body" sz="quarter" idx="12"/>
          </p:nvPr>
        </p:nvSpPr>
        <p:spPr>
          <a:xfrm>
            <a:off x="1311758" y="2517167"/>
            <a:ext cx="9568484" cy="658029"/>
          </a:xfrm>
          <a:prstGeom prst="rect">
            <a:avLst/>
          </a:prstGeom>
        </p:spPr>
        <p:txBody>
          <a:bodyPr>
            <a:noAutofit/>
          </a:bodyPr>
          <a:lstStyle>
            <a:lvl1pPr algn="ctr">
              <a:defRPr sz="4000" b="1">
                <a:latin typeface="Arial" panose="020B0604020202020204" pitchFamily="34" charset="0"/>
                <a:cs typeface="Arial" panose="020B0604020202020204" pitchFamily="34" charset="0"/>
              </a:defRPr>
            </a:lvl1pPr>
            <a:lvl2pPr algn="ctr">
              <a:defRPr sz="4000" b="1">
                <a:latin typeface="Arial" panose="020B0604020202020204" pitchFamily="34" charset="0"/>
                <a:cs typeface="Arial" panose="020B0604020202020204" pitchFamily="34" charset="0"/>
              </a:defRPr>
            </a:lvl2pPr>
            <a:lvl3pPr algn="ctr">
              <a:defRPr sz="4000" b="1">
                <a:latin typeface="Arial" panose="020B0604020202020204" pitchFamily="34" charset="0"/>
                <a:cs typeface="Arial" panose="020B0604020202020204" pitchFamily="34" charset="0"/>
              </a:defRPr>
            </a:lvl3pPr>
            <a:lvl4pPr algn="ctr">
              <a:defRPr sz="4000" b="1">
                <a:latin typeface="Arial" panose="020B0604020202020204" pitchFamily="34" charset="0"/>
                <a:cs typeface="Arial" panose="020B0604020202020204" pitchFamily="34" charset="0"/>
              </a:defRPr>
            </a:lvl4pPr>
            <a:lvl5pPr algn="ctr">
              <a:defRPr sz="4000" b="1">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A brown bug with black lines&#10;&#10;AI-generated content may be incorrect.">
            <a:extLst>
              <a:ext uri="{FF2B5EF4-FFF2-40B4-BE49-F238E27FC236}">
                <a16:creationId xmlns:a16="http://schemas.microsoft.com/office/drawing/2014/main" id="{C0E6C46F-0FA1-FA38-3B66-FBBB511E12A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905473" y="-582373"/>
            <a:ext cx="2013778" cy="1964661"/>
          </a:xfrm>
          <a:prstGeom prst="rect">
            <a:avLst/>
          </a:prstGeom>
        </p:spPr>
      </p:pic>
      <p:pic>
        <p:nvPicPr>
          <p:cNvPr id="10" name="Picture 9" descr="A cartoon of a ladybug&#10;&#10;AI-generated content may be incorrect.">
            <a:extLst>
              <a:ext uri="{FF2B5EF4-FFF2-40B4-BE49-F238E27FC236}">
                <a16:creationId xmlns:a16="http://schemas.microsoft.com/office/drawing/2014/main" id="{846D0506-1498-A087-ACA1-338EDA3944C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461474" y="4270444"/>
            <a:ext cx="2837536" cy="2780053"/>
          </a:xfrm>
          <a:prstGeom prst="rect">
            <a:avLst/>
          </a:prstGeom>
        </p:spPr>
      </p:pic>
      <p:pic>
        <p:nvPicPr>
          <p:cNvPr id="15" name="Picture 14" descr="A yellow bug with black lines&#10;&#10;AI-generated content may be incorrect.">
            <a:extLst>
              <a:ext uri="{FF2B5EF4-FFF2-40B4-BE49-F238E27FC236}">
                <a16:creationId xmlns:a16="http://schemas.microsoft.com/office/drawing/2014/main" id="{A9AD78AD-3DF7-0621-A32C-B44A8DB109F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6096000" y="4809573"/>
            <a:ext cx="1149075" cy="1182871"/>
          </a:xfrm>
          <a:prstGeom prst="rect">
            <a:avLst/>
          </a:prstGeom>
        </p:spPr>
      </p:pic>
      <p:pic>
        <p:nvPicPr>
          <p:cNvPr id="17" name="Picture 16" descr="A yellow bug with black lines&#10;&#10;AI-generated content may be incorrect.">
            <a:extLst>
              <a:ext uri="{FF2B5EF4-FFF2-40B4-BE49-F238E27FC236}">
                <a16:creationId xmlns:a16="http://schemas.microsoft.com/office/drawing/2014/main" id="{9D3E2210-4C58-A88E-4C6E-61A17491D55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678" y="224124"/>
            <a:ext cx="1916112" cy="1930253"/>
          </a:xfrm>
          <a:prstGeom prst="rect">
            <a:avLst/>
          </a:prstGeom>
        </p:spPr>
      </p:pic>
      <p:sp>
        <p:nvSpPr>
          <p:cNvPr id="18" name="Content Placeholder 3">
            <a:extLst>
              <a:ext uri="{FF2B5EF4-FFF2-40B4-BE49-F238E27FC236}">
                <a16:creationId xmlns:a16="http://schemas.microsoft.com/office/drawing/2014/main" id="{7DE35F06-99D0-8DF3-513F-2F332E874567}"/>
              </a:ext>
            </a:extLst>
          </p:cNvPr>
          <p:cNvSpPr>
            <a:spLocks noGrp="1"/>
          </p:cNvSpPr>
          <p:nvPr>
            <p:ph sz="half" idx="2"/>
          </p:nvPr>
        </p:nvSpPr>
        <p:spPr>
          <a:xfrm>
            <a:off x="1311758" y="3420974"/>
            <a:ext cx="9568484" cy="641029"/>
          </a:xfrm>
          <a:prstGeom prst="rect">
            <a:avLst/>
          </a:prstGeom>
        </p:spPr>
        <p:txBody>
          <a:bodyPr>
            <a:normAutofit/>
          </a:bodyPr>
          <a:lstStyle>
            <a:lvl1pPr algn="ctr">
              <a:defRPr sz="1600">
                <a:latin typeface="Arial" panose="020B0604020202020204" pitchFamily="34" charset="0"/>
                <a:cs typeface="Arial" panose="020B0604020202020204" pitchFamily="34" charset="0"/>
              </a:defRPr>
            </a:lvl1pPr>
            <a:lvl2pPr algn="ctr">
              <a:defRPr sz="1600">
                <a:latin typeface="Arial" panose="020B0604020202020204" pitchFamily="34" charset="0"/>
                <a:cs typeface="Arial" panose="020B0604020202020204" pitchFamily="34" charset="0"/>
              </a:defRPr>
            </a:lvl2pPr>
            <a:lvl3pPr algn="ctr">
              <a:defRPr sz="1600">
                <a:latin typeface="Arial" panose="020B0604020202020204" pitchFamily="34" charset="0"/>
                <a:cs typeface="Arial" panose="020B0604020202020204" pitchFamily="34" charset="0"/>
              </a:defRPr>
            </a:lvl3pPr>
            <a:lvl4pPr algn="ctr">
              <a:defRPr sz="1600">
                <a:latin typeface="Arial" panose="020B0604020202020204" pitchFamily="34" charset="0"/>
                <a:cs typeface="Arial" panose="020B0604020202020204" pitchFamily="34" charset="0"/>
              </a:defRPr>
            </a:lvl4pPr>
            <a:lvl5pPr algn="ct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9" name="Picture 18" descr="A cartoon of a ladybug&#10;&#10;AI-generated content may be incorrect.">
            <a:extLst>
              <a:ext uri="{FF2B5EF4-FFF2-40B4-BE49-F238E27FC236}">
                <a16:creationId xmlns:a16="http://schemas.microsoft.com/office/drawing/2014/main" id="{B354EA36-EDD9-96C6-D43C-C7084C11CD7A}"/>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rot="11303463">
            <a:off x="3534907" y="542741"/>
            <a:ext cx="1034002" cy="1013055"/>
          </a:xfrm>
          <a:prstGeom prst="rect">
            <a:avLst/>
          </a:prstGeom>
        </p:spPr>
      </p:pic>
      <p:pic>
        <p:nvPicPr>
          <p:cNvPr id="20" name="Picture 19" descr="A brown bug with black lines&#10;&#10;AI-generated content may be incorrect.">
            <a:extLst>
              <a:ext uri="{FF2B5EF4-FFF2-40B4-BE49-F238E27FC236}">
                <a16:creationId xmlns:a16="http://schemas.microsoft.com/office/drawing/2014/main" id="{7070650D-51DD-B105-F8C4-66858185971B}"/>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rot="10800000">
            <a:off x="-351173" y="2895516"/>
            <a:ext cx="2451101" cy="2391317"/>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543E1B81-C8FB-BEFF-CB55-F3266AB53E32}"/>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390525" y="5595017"/>
            <a:ext cx="1886683" cy="954799"/>
          </a:xfrm>
          <a:prstGeom prst="rect">
            <a:avLst/>
          </a:prstGeom>
        </p:spPr>
      </p:pic>
    </p:spTree>
    <p:extLst>
      <p:ext uri="{BB962C8B-B14F-4D97-AF65-F5344CB8AC3E}">
        <p14:creationId xmlns:p14="http://schemas.microsoft.com/office/powerpoint/2010/main" val="305962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BAD5DD-B53F-7C06-E4DF-2168CE83DACE}"/>
              </a:ext>
            </a:extLst>
          </p:cNvPr>
          <p:cNvSpPr>
            <a:spLocks noGrp="1" noRot="1" noMove="1" noResize="1" noEditPoints="1" noAdjustHandles="1" noChangeArrowheads="1" noChangeShapeType="1"/>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3">
            <a:extLst>
              <a:ext uri="{FF2B5EF4-FFF2-40B4-BE49-F238E27FC236}">
                <a16:creationId xmlns:a16="http://schemas.microsoft.com/office/drawing/2014/main" id="{81561C00-F283-C4B9-36A8-2B9718747E43}"/>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12" name="Picture Placeholder 4">
            <a:extLst>
              <a:ext uri="{FF2B5EF4-FFF2-40B4-BE49-F238E27FC236}">
                <a16:creationId xmlns:a16="http://schemas.microsoft.com/office/drawing/2014/main" id="{40A6AEAA-F9AE-91E0-6F48-D5D2190B9060}"/>
              </a:ext>
            </a:extLst>
          </p:cNvPr>
          <p:cNvSpPr>
            <a:spLocks noGrp="1"/>
          </p:cNvSpPr>
          <p:nvPr>
            <p:ph type="pic" sz="quarter" idx="10"/>
          </p:nvPr>
        </p:nvSpPr>
        <p:spPr>
          <a:xfrm>
            <a:off x="6390861" y="730710"/>
            <a:ext cx="5410614" cy="5133196"/>
          </a:xfrm>
          <a:prstGeom prst="rect">
            <a:avLst/>
          </a:prstGeom>
        </p:spPr>
        <p:txBody>
          <a:bodyPr/>
          <a:lstStyle/>
          <a:p>
            <a:endParaRPr lang="en-US" dirty="0"/>
          </a:p>
        </p:txBody>
      </p:sp>
      <p:sp>
        <p:nvSpPr>
          <p:cNvPr id="16" name="Text Placeholder 34">
            <a:extLst>
              <a:ext uri="{FF2B5EF4-FFF2-40B4-BE49-F238E27FC236}">
                <a16:creationId xmlns:a16="http://schemas.microsoft.com/office/drawing/2014/main" id="{1610E243-7AD1-AB9E-794E-F3ACF0297CD3}"/>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3509FC14-A520-9A43-984A-C4572ACDFAA1}"/>
              </a:ext>
            </a:extLst>
          </p:cNvPr>
          <p:cNvSpPr>
            <a:spLocks noGrp="1"/>
          </p:cNvSpPr>
          <p:nvPr>
            <p:ph sz="half" idx="2"/>
          </p:nvPr>
        </p:nvSpPr>
        <p:spPr>
          <a:xfrm>
            <a:off x="390525" y="1555588"/>
            <a:ext cx="5705475" cy="4308318"/>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Box 3">
            <a:extLst>
              <a:ext uri="{FF2B5EF4-FFF2-40B4-BE49-F238E27FC236}">
                <a16:creationId xmlns:a16="http://schemas.microsoft.com/office/drawing/2014/main" id="{C53CDABF-DBE5-7AE0-CE66-901301EB54CC}"/>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65440D80-7BCC-4E26-51A2-0F08DC616C6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87849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690CC-B409-5392-B373-24C27908CA37}"/>
              </a:ext>
            </a:extLst>
          </p:cNvPr>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08C264FE-E24B-AEE8-B11D-7B89840AB4A8}"/>
              </a:ext>
            </a:extLst>
          </p:cNvPr>
          <p:cNvSpPr>
            <a:spLocks noGrp="1"/>
          </p:cNvSpPr>
          <p:nvPr>
            <p:ph sz="half" idx="2"/>
          </p:nvPr>
        </p:nvSpPr>
        <p:spPr>
          <a:xfrm>
            <a:off x="390525" y="1277222"/>
            <a:ext cx="9568484" cy="64102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Picture Placeholder 4">
            <a:extLst>
              <a:ext uri="{FF2B5EF4-FFF2-40B4-BE49-F238E27FC236}">
                <a16:creationId xmlns:a16="http://schemas.microsoft.com/office/drawing/2014/main" id="{FA621F15-FA32-F311-C2B5-81B81B15BFC4}"/>
              </a:ext>
            </a:extLst>
          </p:cNvPr>
          <p:cNvSpPr>
            <a:spLocks noGrp="1"/>
          </p:cNvSpPr>
          <p:nvPr>
            <p:ph type="pic" sz="quarter" idx="10"/>
          </p:nvPr>
        </p:nvSpPr>
        <p:spPr>
          <a:xfrm>
            <a:off x="390525" y="2161664"/>
            <a:ext cx="11284208" cy="4190839"/>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30C72AD1-6A38-EC37-0932-6F10A8E09D03}"/>
              </a:ext>
            </a:extLst>
          </p:cNvPr>
          <p:cNvSpPr>
            <a:spLocks noGrp="1"/>
          </p:cNvSpPr>
          <p:nvPr>
            <p:ph type="body" sz="quarter" idx="12"/>
          </p:nvPr>
        </p:nvSpPr>
        <p:spPr>
          <a:xfrm>
            <a:off x="390525" y="392780"/>
            <a:ext cx="9568484" cy="641029"/>
          </a:xfrm>
          <a:prstGeom prst="rect">
            <a:avLst/>
          </a:prstGeom>
        </p:spPr>
        <p:txBody>
          <a:bodyPr>
            <a:noAutofit/>
          </a:bodyPr>
          <a:lstStyle>
            <a:lvl1pPr>
              <a:defRPr sz="4000" b="1">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4000" b="1">
                <a:latin typeface="Arial" panose="020B0604020202020204" pitchFamily="34" charset="0"/>
                <a:cs typeface="Arial" panose="020B0604020202020204" pitchFamily="34" charset="0"/>
              </a:defRPr>
            </a:lvl3pPr>
            <a:lvl4pPr>
              <a:defRPr sz="4000" b="1">
                <a:latin typeface="Arial" panose="020B0604020202020204" pitchFamily="34" charset="0"/>
                <a:cs typeface="Arial" panose="020B0604020202020204" pitchFamily="34" charset="0"/>
              </a:defRPr>
            </a:lvl4pPr>
            <a:lvl5pPr>
              <a:defRPr sz="4000" b="1">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51122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image split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7A27406-3EA7-364F-9A54-C7DF496415E4}"/>
              </a:ext>
            </a:extLst>
          </p:cNvPr>
          <p:cNvSpPr/>
          <p:nvPr userDrawn="1"/>
        </p:nvSpPr>
        <p:spPr>
          <a:xfrm>
            <a:off x="0" y="-24664"/>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3">
            <a:extLst>
              <a:ext uri="{FF2B5EF4-FFF2-40B4-BE49-F238E27FC236}">
                <a16:creationId xmlns:a16="http://schemas.microsoft.com/office/drawing/2014/main" id="{D2AE0A98-8404-9D90-E4E8-F742DE445389}"/>
              </a:ext>
            </a:extLst>
          </p:cNvPr>
          <p:cNvSpPr>
            <a:spLocks noGrp="1"/>
          </p:cNvSpPr>
          <p:nvPr>
            <p:ph type="title"/>
          </p:nvPr>
        </p:nvSpPr>
        <p:spPr>
          <a:xfrm>
            <a:off x="390525" y="392780"/>
            <a:ext cx="5705475"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4" name="Picture Placeholder 4">
            <a:extLst>
              <a:ext uri="{FF2B5EF4-FFF2-40B4-BE49-F238E27FC236}">
                <a16:creationId xmlns:a16="http://schemas.microsoft.com/office/drawing/2014/main" id="{E9E64934-5EFD-E70D-63B2-FE2E8C73F22D}"/>
              </a:ext>
            </a:extLst>
          </p:cNvPr>
          <p:cNvSpPr>
            <a:spLocks noGrp="1"/>
          </p:cNvSpPr>
          <p:nvPr>
            <p:ph type="pic" sz="quarter" idx="10"/>
          </p:nvPr>
        </p:nvSpPr>
        <p:spPr>
          <a:xfrm>
            <a:off x="6390861" y="392780"/>
            <a:ext cx="5410614" cy="5550820"/>
          </a:xfrm>
          <a:prstGeom prst="rect">
            <a:avLst/>
          </a:prstGeom>
        </p:spPr>
        <p:txBody>
          <a:bodyPr/>
          <a:lstStyle/>
          <a:p>
            <a:endParaRPr lang="en-US" dirty="0"/>
          </a:p>
        </p:txBody>
      </p:sp>
      <p:cxnSp>
        <p:nvCxnSpPr>
          <p:cNvPr id="11" name="Straight Connector 10">
            <a:extLst>
              <a:ext uri="{FF2B5EF4-FFF2-40B4-BE49-F238E27FC236}">
                <a16:creationId xmlns:a16="http://schemas.microsoft.com/office/drawing/2014/main" id="{53F3E69D-8559-AA11-5E4D-12523A29CFAB}"/>
              </a:ext>
            </a:extLst>
          </p:cNvPr>
          <p:cNvCxnSpPr/>
          <p:nvPr userDrawn="1"/>
        </p:nvCxnSpPr>
        <p:spPr>
          <a:xfrm>
            <a:off x="390525" y="6301407"/>
            <a:ext cx="1145691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A9F2873-B174-330B-63A3-FC14A2A3990A}"/>
              </a:ext>
            </a:extLst>
          </p:cNvPr>
          <p:cNvSpPr txBox="1"/>
          <p:nvPr userDrawn="1"/>
        </p:nvSpPr>
        <p:spPr>
          <a:xfrm>
            <a:off x="301660" y="6358359"/>
            <a:ext cx="527901" cy="276999"/>
          </a:xfrm>
          <a:prstGeom prst="rect">
            <a:avLst/>
          </a:prstGeom>
          <a:noFill/>
        </p:spPr>
        <p:txBody>
          <a:bodyPr wrap="square" rtlCol="0">
            <a:spAutoFit/>
          </a:bodyPr>
          <a:lstStyle/>
          <a:p>
            <a:pPr algn="l"/>
            <a:fld id="{D737C269-7A4D-CF44-8DB6-36DB9E7E149E}" type="slidenum">
              <a:rPr lang="en-US" sz="1200" b="0" i="0" smtClean="0">
                <a:latin typeface="Arial" panose="020B0604020202020204" pitchFamily="34" charset="0"/>
                <a:cs typeface="Arial" panose="020B0604020202020204" pitchFamily="34" charset="0"/>
              </a:rPr>
              <a:pPr algn="l"/>
              <a:t>‹#›</a:t>
            </a:fld>
            <a:endParaRPr lang="en-US" sz="1200" b="0" i="0" dirty="0">
              <a:latin typeface="Arial" panose="020B0604020202020204" pitchFamily="34" charset="0"/>
              <a:cs typeface="Arial" panose="020B0604020202020204" pitchFamily="34" charset="0"/>
            </a:endParaRPr>
          </a:p>
        </p:txBody>
      </p:sp>
      <p:sp>
        <p:nvSpPr>
          <p:cNvPr id="23" name="Text Placeholder 22">
            <a:extLst>
              <a:ext uri="{FF2B5EF4-FFF2-40B4-BE49-F238E27FC236}">
                <a16:creationId xmlns:a16="http://schemas.microsoft.com/office/drawing/2014/main" id="{1C091B00-F6B8-6588-5AE9-98595D7BA480}"/>
              </a:ext>
            </a:extLst>
          </p:cNvPr>
          <p:cNvSpPr>
            <a:spLocks noGrp="1"/>
          </p:cNvSpPr>
          <p:nvPr>
            <p:ph type="body" sz="quarter" idx="11"/>
          </p:nvPr>
        </p:nvSpPr>
        <p:spPr>
          <a:xfrm>
            <a:off x="9258230" y="6447941"/>
            <a:ext cx="2589213" cy="588962"/>
          </a:xfrm>
          <a:prstGeom prst="rect">
            <a:avLst/>
          </a:prstGeom>
        </p:spPr>
        <p:txBody>
          <a:bodyPr/>
          <a:lstStyle>
            <a:lvl1pPr algn="r">
              <a:defRPr sz="1200">
                <a:latin typeface="Arial" panose="020B0604020202020204" pitchFamily="34" charset="0"/>
                <a:cs typeface="Arial" panose="020B0604020202020204" pitchFamily="34" charset="0"/>
              </a:defRPr>
            </a:lvl1pPr>
            <a:lvl2pPr algn="r">
              <a:defRPr sz="1200">
                <a:latin typeface="Arial" panose="020B0604020202020204" pitchFamily="34" charset="0"/>
                <a:cs typeface="Arial" panose="020B0604020202020204" pitchFamily="34" charset="0"/>
              </a:defRPr>
            </a:lvl2pPr>
            <a:lvl3pPr algn="r">
              <a:defRPr sz="1200">
                <a:latin typeface="Arial" panose="020B0604020202020204" pitchFamily="34" charset="0"/>
                <a:cs typeface="Arial" panose="020B0604020202020204" pitchFamily="34" charset="0"/>
              </a:defRPr>
            </a:lvl3pPr>
            <a:lvl4pPr algn="r">
              <a:defRPr sz="1200">
                <a:latin typeface="Arial" panose="020B0604020202020204" pitchFamily="34" charset="0"/>
                <a:cs typeface="Arial" panose="020B0604020202020204" pitchFamily="34" charset="0"/>
              </a:defRPr>
            </a:lvl4pPr>
            <a:lvl5pPr algn="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3">
            <a:extLst>
              <a:ext uri="{FF2B5EF4-FFF2-40B4-BE49-F238E27FC236}">
                <a16:creationId xmlns:a16="http://schemas.microsoft.com/office/drawing/2014/main" id="{FA1D622E-C505-C5C8-809C-CF7E5D4C0FE9}"/>
              </a:ext>
            </a:extLst>
          </p:cNvPr>
          <p:cNvSpPr>
            <a:spLocks noGrp="1"/>
          </p:cNvSpPr>
          <p:nvPr>
            <p:ph sz="half" idx="2"/>
          </p:nvPr>
        </p:nvSpPr>
        <p:spPr>
          <a:xfrm>
            <a:off x="390525" y="1152937"/>
            <a:ext cx="5705475" cy="64102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17598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multiple images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417A1FE-72D9-F947-51E6-0E3783A02E68}"/>
              </a:ext>
            </a:extLst>
          </p:cNvPr>
          <p:cNvSpPr/>
          <p:nvPr userDrawn="1"/>
        </p:nvSpPr>
        <p:spPr>
          <a:xfrm>
            <a:off x="0" y="0"/>
            <a:ext cx="12192000" cy="6858000"/>
          </a:xfrm>
          <a:prstGeom prst="rect">
            <a:avLst/>
          </a:prstGeom>
          <a:solidFill>
            <a:srgbClr val="A6BD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3">
            <a:extLst>
              <a:ext uri="{FF2B5EF4-FFF2-40B4-BE49-F238E27FC236}">
                <a16:creationId xmlns:a16="http://schemas.microsoft.com/office/drawing/2014/main" id="{C8DA1559-DF1A-6B56-CB2C-E83BB5AE6C2A}"/>
              </a:ext>
            </a:extLst>
          </p:cNvPr>
          <p:cNvSpPr>
            <a:spLocks noGrp="1"/>
          </p:cNvSpPr>
          <p:nvPr>
            <p:ph type="title"/>
          </p:nvPr>
        </p:nvSpPr>
        <p:spPr>
          <a:xfrm>
            <a:off x="390525" y="392779"/>
            <a:ext cx="5374171" cy="402350"/>
          </a:xfrm>
          <a:prstGeom prst="rect">
            <a:avLst/>
          </a:prstGeom>
        </p:spPr>
        <p:txBody>
          <a:bodyPr vert="horz" lIns="91440" tIns="45720" rIns="91440" bIns="45720" rtlCol="0" anchor="t">
            <a:noAutofit/>
          </a:bodyPr>
          <a:lstStyle/>
          <a:p>
            <a:r>
              <a:rPr lang="en-GB" dirty="0"/>
              <a:t>Click to edit Master title style</a:t>
            </a:r>
            <a:endParaRPr lang="en-US" dirty="0"/>
          </a:p>
        </p:txBody>
      </p:sp>
      <p:cxnSp>
        <p:nvCxnSpPr>
          <p:cNvPr id="5" name="Straight Connector 4">
            <a:extLst>
              <a:ext uri="{FF2B5EF4-FFF2-40B4-BE49-F238E27FC236}">
                <a16:creationId xmlns:a16="http://schemas.microsoft.com/office/drawing/2014/main" id="{D69B2708-C475-A43C-10CC-12867E5B8A3C}"/>
              </a:ext>
            </a:extLst>
          </p:cNvPr>
          <p:cNvCxnSpPr/>
          <p:nvPr userDrawn="1"/>
        </p:nvCxnSpPr>
        <p:spPr>
          <a:xfrm>
            <a:off x="390525" y="6301407"/>
            <a:ext cx="1145691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D1241DD-93A3-4846-B30E-822AEBF6B621}"/>
              </a:ext>
            </a:extLst>
          </p:cNvPr>
          <p:cNvSpPr txBox="1"/>
          <p:nvPr userDrawn="1"/>
        </p:nvSpPr>
        <p:spPr>
          <a:xfrm>
            <a:off x="301660" y="6358359"/>
            <a:ext cx="527901" cy="276999"/>
          </a:xfrm>
          <a:prstGeom prst="rect">
            <a:avLst/>
          </a:prstGeom>
          <a:noFill/>
        </p:spPr>
        <p:txBody>
          <a:bodyPr wrap="square" rtlCol="0">
            <a:spAutoFit/>
          </a:bodyPr>
          <a:lstStyle/>
          <a:p>
            <a:pPr algn="l"/>
            <a:fld id="{D737C269-7A4D-CF44-8DB6-36DB9E7E149E}" type="slidenum">
              <a:rPr lang="en-US" sz="1200" b="0" i="0" smtClean="0">
                <a:latin typeface="Arial" panose="020B0604020202020204" pitchFamily="34" charset="0"/>
                <a:cs typeface="Arial" panose="020B0604020202020204" pitchFamily="34" charset="0"/>
              </a:rPr>
              <a:pPr algn="l"/>
              <a:t>‹#›</a:t>
            </a:fld>
            <a:endParaRPr lang="en-US" sz="1200" b="0" i="0" dirty="0">
              <a:latin typeface="Arial" panose="020B0604020202020204" pitchFamily="34" charset="0"/>
              <a:cs typeface="Arial" panose="020B0604020202020204" pitchFamily="34" charset="0"/>
            </a:endParaRPr>
          </a:p>
        </p:txBody>
      </p:sp>
      <p:sp>
        <p:nvSpPr>
          <p:cNvPr id="9" name="Picture Placeholder 4">
            <a:extLst>
              <a:ext uri="{FF2B5EF4-FFF2-40B4-BE49-F238E27FC236}">
                <a16:creationId xmlns:a16="http://schemas.microsoft.com/office/drawing/2014/main" id="{EB18A94B-A7D7-1631-B666-47C0237CBBBA}"/>
              </a:ext>
            </a:extLst>
          </p:cNvPr>
          <p:cNvSpPr>
            <a:spLocks noGrp="1"/>
          </p:cNvSpPr>
          <p:nvPr>
            <p:ph type="pic" sz="quarter" idx="10"/>
          </p:nvPr>
        </p:nvSpPr>
        <p:spPr>
          <a:xfrm>
            <a:off x="6390861" y="392779"/>
            <a:ext cx="5410614" cy="2698421"/>
          </a:xfrm>
          <a:prstGeom prst="rect">
            <a:avLst/>
          </a:prstGeom>
        </p:spPr>
        <p:txBody>
          <a:bodyPr/>
          <a:lstStyle/>
          <a:p>
            <a:endParaRPr lang="en-US" dirty="0"/>
          </a:p>
        </p:txBody>
      </p:sp>
      <p:sp>
        <p:nvSpPr>
          <p:cNvPr id="11" name="Picture Placeholder 4">
            <a:extLst>
              <a:ext uri="{FF2B5EF4-FFF2-40B4-BE49-F238E27FC236}">
                <a16:creationId xmlns:a16="http://schemas.microsoft.com/office/drawing/2014/main" id="{8A1EEA0C-287F-7C31-A8A4-5812D63F3130}"/>
              </a:ext>
            </a:extLst>
          </p:cNvPr>
          <p:cNvSpPr>
            <a:spLocks noGrp="1"/>
          </p:cNvSpPr>
          <p:nvPr>
            <p:ph type="pic" sz="quarter" idx="11"/>
          </p:nvPr>
        </p:nvSpPr>
        <p:spPr>
          <a:xfrm>
            <a:off x="9153939" y="3245169"/>
            <a:ext cx="2647535" cy="2698429"/>
          </a:xfrm>
          <a:prstGeom prst="rect">
            <a:avLst/>
          </a:prstGeom>
        </p:spPr>
        <p:txBody>
          <a:bodyPr/>
          <a:lstStyle/>
          <a:p>
            <a:endParaRPr lang="en-US" dirty="0"/>
          </a:p>
        </p:txBody>
      </p:sp>
      <p:sp>
        <p:nvSpPr>
          <p:cNvPr id="12" name="Picture Placeholder 4">
            <a:extLst>
              <a:ext uri="{FF2B5EF4-FFF2-40B4-BE49-F238E27FC236}">
                <a16:creationId xmlns:a16="http://schemas.microsoft.com/office/drawing/2014/main" id="{32C74607-4EAD-FDF8-D43A-C6D25186282B}"/>
              </a:ext>
            </a:extLst>
          </p:cNvPr>
          <p:cNvSpPr>
            <a:spLocks noGrp="1"/>
          </p:cNvSpPr>
          <p:nvPr>
            <p:ph type="pic" sz="quarter" idx="12"/>
          </p:nvPr>
        </p:nvSpPr>
        <p:spPr>
          <a:xfrm>
            <a:off x="6390861" y="3245169"/>
            <a:ext cx="2647535" cy="2698429"/>
          </a:xfrm>
          <a:prstGeom prst="rect">
            <a:avLst/>
          </a:prstGeom>
        </p:spPr>
        <p:txBody>
          <a:bodyPr/>
          <a:lstStyle/>
          <a:p>
            <a:endParaRPr lang="en-US" dirty="0"/>
          </a:p>
        </p:txBody>
      </p:sp>
      <p:sp>
        <p:nvSpPr>
          <p:cNvPr id="16" name="Content Placeholder 3">
            <a:extLst>
              <a:ext uri="{FF2B5EF4-FFF2-40B4-BE49-F238E27FC236}">
                <a16:creationId xmlns:a16="http://schemas.microsoft.com/office/drawing/2014/main" id="{7CC47F6B-CB32-7B36-7FD9-42AA4EA0E1F0}"/>
              </a:ext>
            </a:extLst>
          </p:cNvPr>
          <p:cNvSpPr>
            <a:spLocks noGrp="1"/>
          </p:cNvSpPr>
          <p:nvPr>
            <p:ph sz="half" idx="13"/>
          </p:nvPr>
        </p:nvSpPr>
        <p:spPr>
          <a:xfrm>
            <a:off x="9412357" y="6478660"/>
            <a:ext cx="2435086" cy="641029"/>
          </a:xfrm>
          <a:prstGeom prst="rect">
            <a:avLst/>
          </a:prstGeom>
        </p:spPr>
        <p:txBody>
          <a:bodyPr>
            <a:noAutofit/>
          </a:bodyPr>
          <a:lstStyle>
            <a:lvl1pPr algn="r">
              <a:defRPr sz="1200">
                <a:latin typeface="Arial" panose="020B0604020202020204" pitchFamily="34" charset="0"/>
                <a:cs typeface="Arial" panose="020B0604020202020204" pitchFamily="34" charset="0"/>
              </a:defRPr>
            </a:lvl1pPr>
            <a:lvl2pPr algn="r">
              <a:defRPr sz="1200">
                <a:latin typeface="Arial" panose="020B0604020202020204" pitchFamily="34" charset="0"/>
                <a:cs typeface="Arial" panose="020B0604020202020204" pitchFamily="34" charset="0"/>
              </a:defRPr>
            </a:lvl2pPr>
            <a:lvl3pPr algn="r">
              <a:defRPr sz="1200">
                <a:latin typeface="Arial" panose="020B0604020202020204" pitchFamily="34" charset="0"/>
                <a:cs typeface="Arial" panose="020B0604020202020204" pitchFamily="34" charset="0"/>
              </a:defRPr>
            </a:lvl3pPr>
            <a:lvl4pPr algn="r">
              <a:defRPr sz="1200">
                <a:latin typeface="Arial" panose="020B0604020202020204" pitchFamily="34" charset="0"/>
                <a:cs typeface="Arial" panose="020B0604020202020204" pitchFamily="34" charset="0"/>
              </a:defRPr>
            </a:lvl4pPr>
            <a:lvl5pPr algn="r">
              <a:defRPr sz="12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3">
            <a:extLst>
              <a:ext uri="{FF2B5EF4-FFF2-40B4-BE49-F238E27FC236}">
                <a16:creationId xmlns:a16="http://schemas.microsoft.com/office/drawing/2014/main" id="{E7F7CFED-AF94-BEA4-3D93-4CD481FCB872}"/>
              </a:ext>
            </a:extLst>
          </p:cNvPr>
          <p:cNvSpPr>
            <a:spLocks noGrp="1"/>
          </p:cNvSpPr>
          <p:nvPr>
            <p:ph sz="half" idx="2"/>
          </p:nvPr>
        </p:nvSpPr>
        <p:spPr>
          <a:xfrm>
            <a:off x="390525" y="1152937"/>
            <a:ext cx="5705475" cy="64102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41241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st items 1">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68F3C43-200C-4A2F-A846-8F52FC87496B}"/>
              </a:ext>
            </a:extLst>
          </p:cNvPr>
          <p:cNvSpPr>
            <a:spLocks noGrp="1" noRot="1" noMove="1" noResize="1" noEditPoints="1" noAdjustHandles="1" noChangeArrowheads="1" noChangeShapeType="1"/>
          </p:cNvSpPr>
          <p:nvPr userDrawn="1"/>
        </p:nvSpPr>
        <p:spPr>
          <a:xfrm>
            <a:off x="0" y="-24664"/>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68D36640-83F6-D1B6-E375-06F057E068F4}"/>
              </a:ext>
            </a:extLst>
          </p:cNvPr>
          <p:cNvCxnSpPr/>
          <p:nvPr userDrawn="1"/>
        </p:nvCxnSpPr>
        <p:spPr>
          <a:xfrm>
            <a:off x="390525" y="6301408"/>
            <a:ext cx="1145691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C6BA572-F99F-2463-5D2C-DE20E5A47798}"/>
              </a:ext>
            </a:extLst>
          </p:cNvPr>
          <p:cNvSpPr txBox="1"/>
          <p:nvPr userDrawn="1"/>
        </p:nvSpPr>
        <p:spPr>
          <a:xfrm>
            <a:off x="301660" y="6358360"/>
            <a:ext cx="527901" cy="276999"/>
          </a:xfrm>
          <a:prstGeom prst="rect">
            <a:avLst/>
          </a:prstGeom>
          <a:noFill/>
        </p:spPr>
        <p:txBody>
          <a:bodyPr wrap="square" rtlCol="0">
            <a:spAutoFit/>
          </a:bodyPr>
          <a:lstStyle/>
          <a:p>
            <a:pPr algn="l"/>
            <a:fld id="{D737C269-7A4D-CF44-8DB6-36DB9E7E149E}" type="slidenum">
              <a:rPr lang="en-US" sz="1200" b="0" i="0" smtClean="0">
                <a:latin typeface="Arial" panose="020B0604020202020204" pitchFamily="34" charset="0"/>
                <a:cs typeface="Arial" panose="020B0604020202020204" pitchFamily="34" charset="0"/>
              </a:rPr>
              <a:pPr algn="l"/>
              <a:t>‹#›</a:t>
            </a:fld>
            <a:endParaRPr lang="en-US" sz="1200" b="0" i="0" dirty="0">
              <a:latin typeface="Arial" panose="020B0604020202020204" pitchFamily="34" charset="0"/>
              <a:cs typeface="Arial" panose="020B0604020202020204" pitchFamily="34" charset="0"/>
            </a:endParaRPr>
          </a:p>
        </p:txBody>
      </p:sp>
      <p:sp>
        <p:nvSpPr>
          <p:cNvPr id="7" name="Title Placeholder 3">
            <a:extLst>
              <a:ext uri="{FF2B5EF4-FFF2-40B4-BE49-F238E27FC236}">
                <a16:creationId xmlns:a16="http://schemas.microsoft.com/office/drawing/2014/main" id="{DF67619C-0B08-0CAE-C3E5-FC5C240FE242}"/>
              </a:ext>
            </a:extLst>
          </p:cNvPr>
          <p:cNvSpPr>
            <a:spLocks noGrp="1"/>
          </p:cNvSpPr>
          <p:nvPr>
            <p:ph type="title"/>
          </p:nvPr>
        </p:nvSpPr>
        <p:spPr>
          <a:xfrm>
            <a:off x="390525" y="392780"/>
            <a:ext cx="11456918"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22" name="Picture Placeholder 4">
            <a:extLst>
              <a:ext uri="{FF2B5EF4-FFF2-40B4-BE49-F238E27FC236}">
                <a16:creationId xmlns:a16="http://schemas.microsoft.com/office/drawing/2014/main" id="{6172485A-670C-20D7-2FD0-C15B207CE7F2}"/>
              </a:ext>
            </a:extLst>
          </p:cNvPr>
          <p:cNvSpPr>
            <a:spLocks noGrp="1"/>
          </p:cNvSpPr>
          <p:nvPr>
            <p:ph type="pic" sz="quarter" idx="11"/>
          </p:nvPr>
        </p:nvSpPr>
        <p:spPr>
          <a:xfrm>
            <a:off x="400709" y="1954913"/>
            <a:ext cx="1651683" cy="1500790"/>
          </a:xfrm>
          <a:prstGeom prst="rect">
            <a:avLst/>
          </a:prstGeom>
        </p:spPr>
        <p:txBody>
          <a:bodyPr/>
          <a:lstStyle/>
          <a:p>
            <a:endParaRPr lang="en-US" dirty="0"/>
          </a:p>
        </p:txBody>
      </p:sp>
      <p:sp>
        <p:nvSpPr>
          <p:cNvPr id="23" name="Picture Placeholder 4">
            <a:extLst>
              <a:ext uri="{FF2B5EF4-FFF2-40B4-BE49-F238E27FC236}">
                <a16:creationId xmlns:a16="http://schemas.microsoft.com/office/drawing/2014/main" id="{9A0F4F20-BE86-E228-5CF8-8B7BAFCE510E}"/>
              </a:ext>
            </a:extLst>
          </p:cNvPr>
          <p:cNvSpPr>
            <a:spLocks noGrp="1"/>
          </p:cNvSpPr>
          <p:nvPr>
            <p:ph type="pic" sz="quarter" idx="12"/>
          </p:nvPr>
        </p:nvSpPr>
        <p:spPr>
          <a:xfrm>
            <a:off x="2865613" y="1954913"/>
            <a:ext cx="1651683" cy="1500790"/>
          </a:xfrm>
          <a:prstGeom prst="rect">
            <a:avLst/>
          </a:prstGeom>
        </p:spPr>
        <p:txBody>
          <a:bodyPr/>
          <a:lstStyle/>
          <a:p>
            <a:endParaRPr lang="en-US" dirty="0"/>
          </a:p>
        </p:txBody>
      </p:sp>
      <p:sp>
        <p:nvSpPr>
          <p:cNvPr id="24" name="Picture Placeholder 4">
            <a:extLst>
              <a:ext uri="{FF2B5EF4-FFF2-40B4-BE49-F238E27FC236}">
                <a16:creationId xmlns:a16="http://schemas.microsoft.com/office/drawing/2014/main" id="{4F0325D2-F204-98D5-1389-0C36C6F8B243}"/>
              </a:ext>
            </a:extLst>
          </p:cNvPr>
          <p:cNvSpPr>
            <a:spLocks noGrp="1"/>
          </p:cNvSpPr>
          <p:nvPr>
            <p:ph type="pic" sz="quarter" idx="13"/>
          </p:nvPr>
        </p:nvSpPr>
        <p:spPr>
          <a:xfrm>
            <a:off x="5360334" y="1954913"/>
            <a:ext cx="1651683" cy="150079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D51ACF2E-4815-21C2-47AD-2E47DA18A1AA}"/>
              </a:ext>
            </a:extLst>
          </p:cNvPr>
          <p:cNvSpPr>
            <a:spLocks noGrp="1"/>
          </p:cNvSpPr>
          <p:nvPr>
            <p:ph type="pic" sz="quarter" idx="14"/>
          </p:nvPr>
        </p:nvSpPr>
        <p:spPr>
          <a:xfrm>
            <a:off x="7795421" y="1954913"/>
            <a:ext cx="1651683" cy="1500790"/>
          </a:xfrm>
          <a:prstGeom prst="rect">
            <a:avLst/>
          </a:prstGeom>
        </p:spPr>
        <p:txBody>
          <a:bodyPr/>
          <a:lstStyle/>
          <a:p>
            <a:endParaRPr lang="en-US" dirty="0"/>
          </a:p>
        </p:txBody>
      </p:sp>
      <p:sp>
        <p:nvSpPr>
          <p:cNvPr id="26" name="Picture Placeholder 4">
            <a:extLst>
              <a:ext uri="{FF2B5EF4-FFF2-40B4-BE49-F238E27FC236}">
                <a16:creationId xmlns:a16="http://schemas.microsoft.com/office/drawing/2014/main" id="{E0126735-C54F-A41E-24B1-658964A77B9D}"/>
              </a:ext>
            </a:extLst>
          </p:cNvPr>
          <p:cNvSpPr>
            <a:spLocks noGrp="1"/>
          </p:cNvSpPr>
          <p:nvPr>
            <p:ph type="pic" sz="quarter" idx="15"/>
          </p:nvPr>
        </p:nvSpPr>
        <p:spPr>
          <a:xfrm>
            <a:off x="10230508" y="1944974"/>
            <a:ext cx="1651683" cy="1500790"/>
          </a:xfrm>
          <a:prstGeom prst="rect">
            <a:avLst/>
          </a:prstGeom>
        </p:spPr>
        <p:txBody>
          <a:bodyPr/>
          <a:lstStyle/>
          <a:p>
            <a:endParaRPr lang="en-US" dirty="0"/>
          </a:p>
        </p:txBody>
      </p:sp>
      <p:sp>
        <p:nvSpPr>
          <p:cNvPr id="27" name="Picture Placeholder 4">
            <a:extLst>
              <a:ext uri="{FF2B5EF4-FFF2-40B4-BE49-F238E27FC236}">
                <a16:creationId xmlns:a16="http://schemas.microsoft.com/office/drawing/2014/main" id="{A8C51E90-04BC-7552-9AB7-948F9641CC09}"/>
              </a:ext>
            </a:extLst>
          </p:cNvPr>
          <p:cNvSpPr>
            <a:spLocks noGrp="1"/>
          </p:cNvSpPr>
          <p:nvPr>
            <p:ph type="pic" sz="quarter" idx="16"/>
          </p:nvPr>
        </p:nvSpPr>
        <p:spPr>
          <a:xfrm>
            <a:off x="400709" y="4340304"/>
            <a:ext cx="1651683" cy="1500790"/>
          </a:xfrm>
          <a:prstGeom prst="rect">
            <a:avLst/>
          </a:prstGeom>
        </p:spPr>
        <p:txBody>
          <a:bodyPr/>
          <a:lstStyle/>
          <a:p>
            <a:endParaRPr lang="en-US" dirty="0"/>
          </a:p>
        </p:txBody>
      </p:sp>
      <p:sp>
        <p:nvSpPr>
          <p:cNvPr id="28" name="Picture Placeholder 4">
            <a:extLst>
              <a:ext uri="{FF2B5EF4-FFF2-40B4-BE49-F238E27FC236}">
                <a16:creationId xmlns:a16="http://schemas.microsoft.com/office/drawing/2014/main" id="{1C55C20D-7DE1-B837-8086-D8DDBFBF8797}"/>
              </a:ext>
            </a:extLst>
          </p:cNvPr>
          <p:cNvSpPr>
            <a:spLocks noGrp="1"/>
          </p:cNvSpPr>
          <p:nvPr>
            <p:ph type="pic" sz="quarter" idx="17"/>
          </p:nvPr>
        </p:nvSpPr>
        <p:spPr>
          <a:xfrm>
            <a:off x="2865613" y="4340304"/>
            <a:ext cx="1651683" cy="1500790"/>
          </a:xfrm>
          <a:prstGeom prst="rect">
            <a:avLst/>
          </a:prstGeom>
        </p:spPr>
        <p:txBody>
          <a:bodyPr/>
          <a:lstStyle/>
          <a:p>
            <a:endParaRPr lang="en-US" dirty="0"/>
          </a:p>
        </p:txBody>
      </p:sp>
      <p:sp>
        <p:nvSpPr>
          <p:cNvPr id="29" name="Picture Placeholder 4">
            <a:extLst>
              <a:ext uri="{FF2B5EF4-FFF2-40B4-BE49-F238E27FC236}">
                <a16:creationId xmlns:a16="http://schemas.microsoft.com/office/drawing/2014/main" id="{A85C5EE4-ABFE-B59D-8DC6-951927DC5D15}"/>
              </a:ext>
            </a:extLst>
          </p:cNvPr>
          <p:cNvSpPr>
            <a:spLocks noGrp="1"/>
          </p:cNvSpPr>
          <p:nvPr>
            <p:ph type="pic" sz="quarter" idx="18"/>
          </p:nvPr>
        </p:nvSpPr>
        <p:spPr>
          <a:xfrm>
            <a:off x="5360334" y="4340304"/>
            <a:ext cx="1651683" cy="1500790"/>
          </a:xfrm>
          <a:prstGeom prst="rect">
            <a:avLst/>
          </a:prstGeom>
        </p:spPr>
        <p:txBody>
          <a:bodyPr/>
          <a:lstStyle/>
          <a:p>
            <a:endParaRPr lang="en-US" dirty="0"/>
          </a:p>
        </p:txBody>
      </p:sp>
      <p:sp>
        <p:nvSpPr>
          <p:cNvPr id="30" name="Picture Placeholder 4">
            <a:extLst>
              <a:ext uri="{FF2B5EF4-FFF2-40B4-BE49-F238E27FC236}">
                <a16:creationId xmlns:a16="http://schemas.microsoft.com/office/drawing/2014/main" id="{B21513EE-8DA9-2E73-27D0-480918F21D92}"/>
              </a:ext>
            </a:extLst>
          </p:cNvPr>
          <p:cNvSpPr>
            <a:spLocks noGrp="1"/>
          </p:cNvSpPr>
          <p:nvPr>
            <p:ph type="pic" sz="quarter" idx="19"/>
          </p:nvPr>
        </p:nvSpPr>
        <p:spPr>
          <a:xfrm>
            <a:off x="7795421" y="4340304"/>
            <a:ext cx="1651683" cy="1500790"/>
          </a:xfrm>
          <a:prstGeom prst="rect">
            <a:avLst/>
          </a:prstGeom>
        </p:spPr>
        <p:txBody>
          <a:bodyPr/>
          <a:lstStyle/>
          <a:p>
            <a:endParaRPr lang="en-US" dirty="0"/>
          </a:p>
        </p:txBody>
      </p:sp>
      <p:sp>
        <p:nvSpPr>
          <p:cNvPr id="31" name="Picture Placeholder 4">
            <a:extLst>
              <a:ext uri="{FF2B5EF4-FFF2-40B4-BE49-F238E27FC236}">
                <a16:creationId xmlns:a16="http://schemas.microsoft.com/office/drawing/2014/main" id="{C8A5B8FE-8835-07F7-BCBE-5FCA27B01D3B}"/>
              </a:ext>
            </a:extLst>
          </p:cNvPr>
          <p:cNvSpPr>
            <a:spLocks noGrp="1"/>
          </p:cNvSpPr>
          <p:nvPr>
            <p:ph type="pic" sz="quarter" idx="20"/>
          </p:nvPr>
        </p:nvSpPr>
        <p:spPr>
          <a:xfrm>
            <a:off x="10230508" y="4330365"/>
            <a:ext cx="1651683" cy="1500790"/>
          </a:xfrm>
          <a:prstGeom prst="rect">
            <a:avLst/>
          </a:prstGeom>
        </p:spPr>
        <p:txBody>
          <a:bodyPr/>
          <a:lstStyle/>
          <a:p>
            <a:endParaRPr lang="en-US" dirty="0"/>
          </a:p>
        </p:txBody>
      </p:sp>
      <p:sp>
        <p:nvSpPr>
          <p:cNvPr id="33" name="Content Placeholder 3">
            <a:extLst>
              <a:ext uri="{FF2B5EF4-FFF2-40B4-BE49-F238E27FC236}">
                <a16:creationId xmlns:a16="http://schemas.microsoft.com/office/drawing/2014/main" id="{842D5C5B-4CD6-D800-71FC-08E2B96F2163}"/>
              </a:ext>
            </a:extLst>
          </p:cNvPr>
          <p:cNvSpPr>
            <a:spLocks noGrp="1"/>
          </p:cNvSpPr>
          <p:nvPr>
            <p:ph sz="half" idx="21"/>
          </p:nvPr>
        </p:nvSpPr>
        <p:spPr>
          <a:xfrm>
            <a:off x="9412357" y="6478660"/>
            <a:ext cx="2435086" cy="641029"/>
          </a:xfrm>
          <a:prstGeom prst="rect">
            <a:avLst/>
          </a:prstGeom>
        </p:spPr>
        <p:txBody>
          <a:bodyPr>
            <a:noAutofit/>
          </a:bodyPr>
          <a:lstStyle>
            <a:lvl1pPr algn="r">
              <a:defRPr sz="1200">
                <a:latin typeface="Arial" panose="020B0604020202020204" pitchFamily="34" charset="0"/>
                <a:cs typeface="Arial" panose="020B0604020202020204" pitchFamily="34" charset="0"/>
              </a:defRPr>
            </a:lvl1pPr>
            <a:lvl2pPr algn="r">
              <a:defRPr sz="1200">
                <a:latin typeface="Arial" panose="020B0604020202020204" pitchFamily="34" charset="0"/>
                <a:cs typeface="Arial" panose="020B0604020202020204" pitchFamily="34" charset="0"/>
              </a:defRPr>
            </a:lvl2pPr>
            <a:lvl3pPr algn="r">
              <a:defRPr sz="1200">
                <a:latin typeface="Arial" panose="020B0604020202020204" pitchFamily="34" charset="0"/>
                <a:cs typeface="Arial" panose="020B0604020202020204" pitchFamily="34" charset="0"/>
              </a:defRPr>
            </a:lvl3pPr>
            <a:lvl4pPr algn="r">
              <a:defRPr sz="1200">
                <a:latin typeface="Arial" panose="020B0604020202020204" pitchFamily="34" charset="0"/>
                <a:cs typeface="Arial" panose="020B0604020202020204" pitchFamily="34" charset="0"/>
              </a:defRPr>
            </a:lvl4pPr>
            <a:lvl5pPr algn="r">
              <a:defRPr sz="12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5" name="Text Placeholder 34">
            <a:extLst>
              <a:ext uri="{FF2B5EF4-FFF2-40B4-BE49-F238E27FC236}">
                <a16:creationId xmlns:a16="http://schemas.microsoft.com/office/drawing/2014/main" id="{65658927-2F47-0871-ACFB-576C027A562C}"/>
              </a:ext>
            </a:extLst>
          </p:cNvPr>
          <p:cNvSpPr>
            <a:spLocks noGrp="1"/>
          </p:cNvSpPr>
          <p:nvPr>
            <p:ph type="body" sz="quarter" idx="22"/>
          </p:nvPr>
        </p:nvSpPr>
        <p:spPr>
          <a:xfrm>
            <a:off x="390525" y="1301750"/>
            <a:ext cx="1657350" cy="387350"/>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4">
            <a:extLst>
              <a:ext uri="{FF2B5EF4-FFF2-40B4-BE49-F238E27FC236}">
                <a16:creationId xmlns:a16="http://schemas.microsoft.com/office/drawing/2014/main" id="{C3E033A5-C4AD-33CF-1248-E33B1330161D}"/>
              </a:ext>
            </a:extLst>
          </p:cNvPr>
          <p:cNvSpPr>
            <a:spLocks noGrp="1"/>
          </p:cNvSpPr>
          <p:nvPr>
            <p:ph type="body" sz="quarter" idx="23"/>
          </p:nvPr>
        </p:nvSpPr>
        <p:spPr>
          <a:xfrm>
            <a:off x="390525" y="3727450"/>
            <a:ext cx="1657350" cy="387350"/>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34">
            <a:extLst>
              <a:ext uri="{FF2B5EF4-FFF2-40B4-BE49-F238E27FC236}">
                <a16:creationId xmlns:a16="http://schemas.microsoft.com/office/drawing/2014/main" id="{8ED029E7-59FE-1D19-F04A-AC6CB21EC5D5}"/>
              </a:ext>
            </a:extLst>
          </p:cNvPr>
          <p:cNvSpPr>
            <a:spLocks noGrp="1"/>
          </p:cNvSpPr>
          <p:nvPr>
            <p:ph type="body" sz="quarter" idx="24"/>
          </p:nvPr>
        </p:nvSpPr>
        <p:spPr>
          <a:xfrm>
            <a:off x="2854325" y="1301750"/>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34">
            <a:extLst>
              <a:ext uri="{FF2B5EF4-FFF2-40B4-BE49-F238E27FC236}">
                <a16:creationId xmlns:a16="http://schemas.microsoft.com/office/drawing/2014/main" id="{ECF32D45-CA22-C6B4-B7BE-9BAD56CA2501}"/>
              </a:ext>
            </a:extLst>
          </p:cNvPr>
          <p:cNvSpPr>
            <a:spLocks noGrp="1"/>
          </p:cNvSpPr>
          <p:nvPr>
            <p:ph type="body" sz="quarter" idx="25"/>
          </p:nvPr>
        </p:nvSpPr>
        <p:spPr>
          <a:xfrm>
            <a:off x="2854325" y="3727450"/>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34">
            <a:extLst>
              <a:ext uri="{FF2B5EF4-FFF2-40B4-BE49-F238E27FC236}">
                <a16:creationId xmlns:a16="http://schemas.microsoft.com/office/drawing/2014/main" id="{F791140E-DA04-92F6-97F8-6B32AEEA6D36}"/>
              </a:ext>
            </a:extLst>
          </p:cNvPr>
          <p:cNvSpPr>
            <a:spLocks noGrp="1"/>
          </p:cNvSpPr>
          <p:nvPr>
            <p:ph type="body" sz="quarter" idx="26"/>
          </p:nvPr>
        </p:nvSpPr>
        <p:spPr>
          <a:xfrm>
            <a:off x="5343525" y="1301750"/>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34">
            <a:extLst>
              <a:ext uri="{FF2B5EF4-FFF2-40B4-BE49-F238E27FC236}">
                <a16:creationId xmlns:a16="http://schemas.microsoft.com/office/drawing/2014/main" id="{C9F63F8D-115D-21C1-4298-09E1AF4C94EA}"/>
              </a:ext>
            </a:extLst>
          </p:cNvPr>
          <p:cNvSpPr>
            <a:spLocks noGrp="1"/>
          </p:cNvSpPr>
          <p:nvPr>
            <p:ph type="body" sz="quarter" idx="27"/>
          </p:nvPr>
        </p:nvSpPr>
        <p:spPr>
          <a:xfrm>
            <a:off x="5343525" y="3727450"/>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4">
            <a:extLst>
              <a:ext uri="{FF2B5EF4-FFF2-40B4-BE49-F238E27FC236}">
                <a16:creationId xmlns:a16="http://schemas.microsoft.com/office/drawing/2014/main" id="{1498A117-0542-CE3F-8409-E5B2E14302E2}"/>
              </a:ext>
            </a:extLst>
          </p:cNvPr>
          <p:cNvSpPr>
            <a:spLocks noGrp="1"/>
          </p:cNvSpPr>
          <p:nvPr>
            <p:ph type="body" sz="quarter" idx="28"/>
          </p:nvPr>
        </p:nvSpPr>
        <p:spPr>
          <a:xfrm>
            <a:off x="7781925" y="1301750"/>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4">
            <a:extLst>
              <a:ext uri="{FF2B5EF4-FFF2-40B4-BE49-F238E27FC236}">
                <a16:creationId xmlns:a16="http://schemas.microsoft.com/office/drawing/2014/main" id="{3F99CE61-D600-E5C8-FB82-76710E884D24}"/>
              </a:ext>
            </a:extLst>
          </p:cNvPr>
          <p:cNvSpPr>
            <a:spLocks noGrp="1"/>
          </p:cNvSpPr>
          <p:nvPr>
            <p:ph type="body" sz="quarter" idx="29"/>
          </p:nvPr>
        </p:nvSpPr>
        <p:spPr>
          <a:xfrm>
            <a:off x="7781925" y="3727450"/>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4">
            <a:extLst>
              <a:ext uri="{FF2B5EF4-FFF2-40B4-BE49-F238E27FC236}">
                <a16:creationId xmlns:a16="http://schemas.microsoft.com/office/drawing/2014/main" id="{53123AF1-CA99-0FAD-3395-A3CA403D29D5}"/>
              </a:ext>
            </a:extLst>
          </p:cNvPr>
          <p:cNvSpPr>
            <a:spLocks noGrp="1"/>
          </p:cNvSpPr>
          <p:nvPr>
            <p:ph type="body" sz="quarter" idx="30"/>
          </p:nvPr>
        </p:nvSpPr>
        <p:spPr>
          <a:xfrm>
            <a:off x="10220325" y="1301750"/>
            <a:ext cx="1657350" cy="387350"/>
          </a:xfrm>
          <a:prstGeom prst="rect">
            <a:avLst/>
          </a:prstGeom>
          <a:solidFill>
            <a:srgbClr val="687534"/>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34">
            <a:extLst>
              <a:ext uri="{FF2B5EF4-FFF2-40B4-BE49-F238E27FC236}">
                <a16:creationId xmlns:a16="http://schemas.microsoft.com/office/drawing/2014/main" id="{E8A8A4A0-EC6C-ED04-237D-D94B51564859}"/>
              </a:ext>
            </a:extLst>
          </p:cNvPr>
          <p:cNvSpPr>
            <a:spLocks noGrp="1"/>
          </p:cNvSpPr>
          <p:nvPr>
            <p:ph type="body" sz="quarter" idx="31"/>
          </p:nvPr>
        </p:nvSpPr>
        <p:spPr>
          <a:xfrm>
            <a:off x="10220325" y="3727450"/>
            <a:ext cx="1657350" cy="387350"/>
          </a:xfrm>
          <a:prstGeom prst="rect">
            <a:avLst/>
          </a:prstGeom>
          <a:solidFill>
            <a:srgbClr val="687534"/>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8552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top imag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EED1C6-1279-B1D9-1151-0A12732FDB77}"/>
              </a:ext>
            </a:extLst>
          </p:cNvPr>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3">
            <a:extLst>
              <a:ext uri="{FF2B5EF4-FFF2-40B4-BE49-F238E27FC236}">
                <a16:creationId xmlns:a16="http://schemas.microsoft.com/office/drawing/2014/main" id="{7BFA8DD8-0F4E-E7E2-76F7-5733ED52ADA7}"/>
              </a:ext>
            </a:extLst>
          </p:cNvPr>
          <p:cNvSpPr>
            <a:spLocks noGrp="1"/>
          </p:cNvSpPr>
          <p:nvPr>
            <p:ph type="title"/>
          </p:nvPr>
        </p:nvSpPr>
        <p:spPr>
          <a:xfrm>
            <a:off x="390525" y="392780"/>
            <a:ext cx="11456918"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D8054EFA-5974-13A5-DE50-5207B095F49E}"/>
              </a:ext>
            </a:extLst>
          </p:cNvPr>
          <p:cNvSpPr txBox="1">
            <a:spLocks/>
          </p:cNvSpPr>
          <p:nvPr userDrawn="1"/>
        </p:nvSpPr>
        <p:spPr>
          <a:xfrm>
            <a:off x="367541" y="1182985"/>
            <a:ext cx="11456918" cy="10533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F3C85A34-4488-D218-77A4-688350559028}"/>
              </a:ext>
            </a:extLst>
          </p:cNvPr>
          <p:cNvCxnSpPr/>
          <p:nvPr userDrawn="1"/>
        </p:nvCxnSpPr>
        <p:spPr>
          <a:xfrm>
            <a:off x="390525" y="6301408"/>
            <a:ext cx="11456918"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F68DE98-13ED-2EFA-4646-5FC531F9FAF5}"/>
              </a:ext>
            </a:extLst>
          </p:cNvPr>
          <p:cNvSpPr txBox="1"/>
          <p:nvPr userDrawn="1"/>
        </p:nvSpPr>
        <p:spPr>
          <a:xfrm>
            <a:off x="301660" y="6358360"/>
            <a:ext cx="527901" cy="276999"/>
          </a:xfrm>
          <a:prstGeom prst="rect">
            <a:avLst/>
          </a:prstGeom>
          <a:noFill/>
        </p:spPr>
        <p:txBody>
          <a:bodyPr wrap="square" rtlCol="0">
            <a:spAutoFit/>
          </a:bodyPr>
          <a:lstStyle/>
          <a:p>
            <a:pPr algn="l"/>
            <a:fld id="{D737C269-7A4D-CF44-8DB6-36DB9E7E149E}" type="slidenum">
              <a:rPr lang="en-US" sz="1200" b="0" i="0" smtClean="0">
                <a:latin typeface="Arial" panose="020B0604020202020204" pitchFamily="34" charset="0"/>
                <a:cs typeface="Arial" panose="020B0604020202020204" pitchFamily="34" charset="0"/>
              </a:rPr>
              <a:pPr algn="l"/>
              <a:t>‹#›</a:t>
            </a:fld>
            <a:endParaRPr lang="en-US" sz="1200" b="0" i="0" dirty="0">
              <a:latin typeface="Arial" panose="020B0604020202020204" pitchFamily="34" charset="0"/>
              <a:cs typeface="Arial" panose="020B0604020202020204" pitchFamily="34" charset="0"/>
            </a:endParaRPr>
          </a:p>
        </p:txBody>
      </p:sp>
      <p:sp>
        <p:nvSpPr>
          <p:cNvPr id="10" name="Picture Placeholder 4">
            <a:extLst>
              <a:ext uri="{FF2B5EF4-FFF2-40B4-BE49-F238E27FC236}">
                <a16:creationId xmlns:a16="http://schemas.microsoft.com/office/drawing/2014/main" id="{F39CE700-3CE8-90FF-0C01-3FD97422BDE7}"/>
              </a:ext>
            </a:extLst>
          </p:cNvPr>
          <p:cNvSpPr>
            <a:spLocks noGrp="1"/>
          </p:cNvSpPr>
          <p:nvPr>
            <p:ph type="pic" sz="quarter" idx="10"/>
          </p:nvPr>
        </p:nvSpPr>
        <p:spPr>
          <a:xfrm>
            <a:off x="390525" y="2614079"/>
            <a:ext cx="5563014" cy="3369273"/>
          </a:xfrm>
          <a:prstGeom prst="rect">
            <a:avLst/>
          </a:prstGeom>
        </p:spPr>
        <p:txBody>
          <a:bodyPr/>
          <a:lstStyle/>
          <a:p>
            <a:endParaRPr lang="en-US" dirty="0"/>
          </a:p>
        </p:txBody>
      </p:sp>
      <p:sp>
        <p:nvSpPr>
          <p:cNvPr id="11" name="Picture Placeholder 4">
            <a:extLst>
              <a:ext uri="{FF2B5EF4-FFF2-40B4-BE49-F238E27FC236}">
                <a16:creationId xmlns:a16="http://schemas.microsoft.com/office/drawing/2014/main" id="{E949AF97-942F-76E3-544F-C13FE8F690A6}"/>
              </a:ext>
            </a:extLst>
          </p:cNvPr>
          <p:cNvSpPr>
            <a:spLocks noGrp="1"/>
          </p:cNvSpPr>
          <p:nvPr>
            <p:ph type="pic" sz="quarter" idx="11"/>
          </p:nvPr>
        </p:nvSpPr>
        <p:spPr>
          <a:xfrm>
            <a:off x="6238462" y="2614079"/>
            <a:ext cx="5599041" cy="3369273"/>
          </a:xfrm>
          <a:prstGeom prst="rect">
            <a:avLst/>
          </a:prstGeom>
        </p:spPr>
        <p:txBody>
          <a:bodyPr/>
          <a:lstStyle/>
          <a:p>
            <a:endParaRPr lang="en-US" dirty="0"/>
          </a:p>
        </p:txBody>
      </p:sp>
      <p:sp>
        <p:nvSpPr>
          <p:cNvPr id="16" name="Text Placeholder 22">
            <a:extLst>
              <a:ext uri="{FF2B5EF4-FFF2-40B4-BE49-F238E27FC236}">
                <a16:creationId xmlns:a16="http://schemas.microsoft.com/office/drawing/2014/main" id="{F24D54E7-76F9-EEA2-C9EA-FCB858F3169F}"/>
              </a:ext>
            </a:extLst>
          </p:cNvPr>
          <p:cNvSpPr>
            <a:spLocks noGrp="1"/>
          </p:cNvSpPr>
          <p:nvPr>
            <p:ph type="body" sz="quarter" idx="12"/>
          </p:nvPr>
        </p:nvSpPr>
        <p:spPr>
          <a:xfrm>
            <a:off x="9258230" y="6447941"/>
            <a:ext cx="2589213" cy="588962"/>
          </a:xfrm>
          <a:prstGeom prst="rect">
            <a:avLst/>
          </a:prstGeom>
        </p:spPr>
        <p:txBody>
          <a:bodyPr/>
          <a:lstStyle>
            <a:lvl1pPr algn="r">
              <a:defRPr sz="1200">
                <a:latin typeface="Arial" panose="020B0604020202020204" pitchFamily="34" charset="0"/>
                <a:cs typeface="Arial" panose="020B0604020202020204" pitchFamily="34" charset="0"/>
              </a:defRPr>
            </a:lvl1pPr>
            <a:lvl2pPr algn="r">
              <a:defRPr sz="1200">
                <a:latin typeface="Arial" panose="020B0604020202020204" pitchFamily="34" charset="0"/>
                <a:cs typeface="Arial" panose="020B0604020202020204" pitchFamily="34" charset="0"/>
              </a:defRPr>
            </a:lvl2pPr>
            <a:lvl3pPr algn="r">
              <a:defRPr sz="1200">
                <a:latin typeface="Arial" panose="020B0604020202020204" pitchFamily="34" charset="0"/>
                <a:cs typeface="Arial" panose="020B0604020202020204" pitchFamily="34" charset="0"/>
              </a:defRPr>
            </a:lvl3pPr>
            <a:lvl4pPr algn="r">
              <a:defRPr sz="1200">
                <a:latin typeface="Arial" panose="020B0604020202020204" pitchFamily="34" charset="0"/>
                <a:cs typeface="Arial" panose="020B0604020202020204" pitchFamily="34" charset="0"/>
              </a:defRPr>
            </a:lvl4pPr>
            <a:lvl5pPr algn="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8116CFA5-10E7-7950-37A7-9EA598FE8F48}"/>
              </a:ext>
            </a:extLst>
          </p:cNvPr>
          <p:cNvSpPr>
            <a:spLocks noGrp="1"/>
          </p:cNvSpPr>
          <p:nvPr>
            <p:ph sz="half" idx="2"/>
          </p:nvPr>
        </p:nvSpPr>
        <p:spPr>
          <a:xfrm>
            <a:off x="390525" y="1152937"/>
            <a:ext cx="11456918" cy="1083366"/>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1103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ng text image 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CBE154-D4BC-7553-6975-395456FECFDD}"/>
              </a:ext>
            </a:extLst>
          </p:cNvPr>
          <p:cNvSpPr/>
          <p:nvPr userDrawn="1"/>
        </p:nvSpPr>
        <p:spPr>
          <a:xfrm>
            <a:off x="0" y="0"/>
            <a:ext cx="12192000" cy="6858000"/>
          </a:xfrm>
          <a:prstGeom prst="rect">
            <a:avLst/>
          </a:prstGeom>
          <a:solidFill>
            <a:srgbClr val="BD4C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773F2F5B-FC33-BFBA-0B4B-350488A76DE8}"/>
              </a:ext>
            </a:extLst>
          </p:cNvPr>
          <p:cNvSpPr>
            <a:spLocks noGrp="1"/>
          </p:cNvSpPr>
          <p:nvPr>
            <p:ph type="pic" sz="quarter" idx="10"/>
          </p:nvPr>
        </p:nvSpPr>
        <p:spPr>
          <a:xfrm>
            <a:off x="8080513" y="392779"/>
            <a:ext cx="3720962" cy="2698421"/>
          </a:xfrm>
          <a:prstGeom prst="rect">
            <a:avLst/>
          </a:prstGeom>
        </p:spPr>
        <p:txBody>
          <a:bodyPr/>
          <a:lstStyle/>
          <a:p>
            <a:endParaRPr lang="en-US" dirty="0"/>
          </a:p>
        </p:txBody>
      </p:sp>
      <p:sp>
        <p:nvSpPr>
          <p:cNvPr id="20" name="Picture Placeholder 4">
            <a:extLst>
              <a:ext uri="{FF2B5EF4-FFF2-40B4-BE49-F238E27FC236}">
                <a16:creationId xmlns:a16="http://schemas.microsoft.com/office/drawing/2014/main" id="{E0923478-1E0C-38BA-C416-1F2B2BB9C09B}"/>
              </a:ext>
            </a:extLst>
          </p:cNvPr>
          <p:cNvSpPr>
            <a:spLocks noGrp="1"/>
          </p:cNvSpPr>
          <p:nvPr>
            <p:ph type="pic" sz="quarter" idx="11"/>
          </p:nvPr>
        </p:nvSpPr>
        <p:spPr>
          <a:xfrm>
            <a:off x="10022371" y="3245169"/>
            <a:ext cx="1779104" cy="2698429"/>
          </a:xfrm>
          <a:prstGeom prst="rect">
            <a:avLst/>
          </a:prstGeom>
        </p:spPr>
        <p:txBody>
          <a:bodyPr/>
          <a:lstStyle/>
          <a:p>
            <a:endParaRPr lang="en-US" dirty="0"/>
          </a:p>
        </p:txBody>
      </p:sp>
      <p:sp>
        <p:nvSpPr>
          <p:cNvPr id="21" name="Picture Placeholder 4">
            <a:extLst>
              <a:ext uri="{FF2B5EF4-FFF2-40B4-BE49-F238E27FC236}">
                <a16:creationId xmlns:a16="http://schemas.microsoft.com/office/drawing/2014/main" id="{1423FD89-7682-E3B3-2F25-F14048E3C6B3}"/>
              </a:ext>
            </a:extLst>
          </p:cNvPr>
          <p:cNvSpPr>
            <a:spLocks noGrp="1"/>
          </p:cNvSpPr>
          <p:nvPr>
            <p:ph type="pic" sz="quarter" idx="12"/>
          </p:nvPr>
        </p:nvSpPr>
        <p:spPr>
          <a:xfrm>
            <a:off x="8080513" y="3245169"/>
            <a:ext cx="1779104" cy="2698429"/>
          </a:xfrm>
          <a:prstGeom prst="rect">
            <a:avLst/>
          </a:prstGeom>
        </p:spPr>
        <p:txBody>
          <a:bodyPr/>
          <a:lstStyle/>
          <a:p>
            <a:endParaRPr lang="en-US" dirty="0"/>
          </a:p>
        </p:txBody>
      </p:sp>
      <p:cxnSp>
        <p:nvCxnSpPr>
          <p:cNvPr id="28" name="Straight Connector 27">
            <a:extLst>
              <a:ext uri="{FF2B5EF4-FFF2-40B4-BE49-F238E27FC236}">
                <a16:creationId xmlns:a16="http://schemas.microsoft.com/office/drawing/2014/main" id="{E85FEC87-DBBE-6E3C-F12E-B1672DCFABE0}"/>
              </a:ext>
            </a:extLst>
          </p:cNvPr>
          <p:cNvCxnSpPr/>
          <p:nvPr userDrawn="1"/>
        </p:nvCxnSpPr>
        <p:spPr>
          <a:xfrm>
            <a:off x="390525" y="6301407"/>
            <a:ext cx="11456918"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B8A60049-6C85-C962-A12E-C37F97B24578}"/>
              </a:ext>
            </a:extLst>
          </p:cNvPr>
          <p:cNvSpPr txBox="1"/>
          <p:nvPr userDrawn="1"/>
        </p:nvSpPr>
        <p:spPr>
          <a:xfrm>
            <a:off x="301660" y="6358359"/>
            <a:ext cx="527901" cy="276999"/>
          </a:xfrm>
          <a:prstGeom prst="rect">
            <a:avLst/>
          </a:prstGeom>
          <a:noFill/>
        </p:spPr>
        <p:txBody>
          <a:bodyPr wrap="square" rtlCol="0">
            <a:spAutoFit/>
          </a:bodyPr>
          <a:lstStyle/>
          <a:p>
            <a:pPr algn="l"/>
            <a:fld id="{D737C269-7A4D-CF44-8DB6-36DB9E7E149E}" type="slidenum">
              <a:rPr lang="en-US" sz="1200" b="0" i="0" smtClean="0">
                <a:solidFill>
                  <a:schemeClr val="bg1"/>
                </a:solidFill>
                <a:latin typeface="Arial" panose="020B0604020202020204" pitchFamily="34" charset="0"/>
                <a:cs typeface="Arial" panose="020B0604020202020204" pitchFamily="34" charset="0"/>
              </a:rPr>
              <a:pPr algn="l"/>
              <a:t>‹#›</a:t>
            </a:fld>
            <a:endParaRPr lang="en-US" sz="1200" b="0" i="0" dirty="0">
              <a:solidFill>
                <a:schemeClr val="bg1"/>
              </a:solidFill>
              <a:latin typeface="Arial" panose="020B0604020202020204" pitchFamily="34" charset="0"/>
              <a:cs typeface="Arial" panose="020B0604020202020204" pitchFamily="34" charset="0"/>
            </a:endParaRPr>
          </a:p>
        </p:txBody>
      </p:sp>
      <p:sp>
        <p:nvSpPr>
          <p:cNvPr id="32" name="Title Placeholder 3">
            <a:extLst>
              <a:ext uri="{FF2B5EF4-FFF2-40B4-BE49-F238E27FC236}">
                <a16:creationId xmlns:a16="http://schemas.microsoft.com/office/drawing/2014/main" id="{8294B5EA-0D7E-355A-C217-E2FCBF7FCBA2}"/>
              </a:ext>
            </a:extLst>
          </p:cNvPr>
          <p:cNvSpPr>
            <a:spLocks noGrp="1"/>
          </p:cNvSpPr>
          <p:nvPr>
            <p:ph type="title"/>
          </p:nvPr>
        </p:nvSpPr>
        <p:spPr>
          <a:xfrm>
            <a:off x="390525" y="392780"/>
            <a:ext cx="7191375" cy="402350"/>
          </a:xfrm>
          <a:prstGeom prst="rect">
            <a:avLst/>
          </a:prstGeom>
        </p:spPr>
        <p:txBody>
          <a:bodyPr vert="horz" lIns="91440" tIns="45720" rIns="91440" bIns="45720" rtlCol="0" anchor="t">
            <a:noAutofit/>
          </a:bodyPr>
          <a:lstStyle>
            <a:lvl1pPr>
              <a:defRPr>
                <a:solidFill>
                  <a:schemeClr val="bg1"/>
                </a:solidFill>
              </a:defRPr>
            </a:lvl1pPr>
          </a:lstStyle>
          <a:p>
            <a:r>
              <a:rPr lang="en-GB" dirty="0"/>
              <a:t>Click to edit Master title style</a:t>
            </a:r>
            <a:endParaRPr lang="en-US" dirty="0"/>
          </a:p>
        </p:txBody>
      </p:sp>
      <p:sp>
        <p:nvSpPr>
          <p:cNvPr id="33" name="Content Placeholder 3">
            <a:extLst>
              <a:ext uri="{FF2B5EF4-FFF2-40B4-BE49-F238E27FC236}">
                <a16:creationId xmlns:a16="http://schemas.microsoft.com/office/drawing/2014/main" id="{5D8E5155-1278-EFC5-C05C-236D4799EC0D}"/>
              </a:ext>
            </a:extLst>
          </p:cNvPr>
          <p:cNvSpPr>
            <a:spLocks noGrp="1"/>
          </p:cNvSpPr>
          <p:nvPr>
            <p:ph sz="half" idx="2"/>
          </p:nvPr>
        </p:nvSpPr>
        <p:spPr>
          <a:xfrm>
            <a:off x="390525" y="1152937"/>
            <a:ext cx="7191375" cy="4790656"/>
          </a:xfrm>
          <a:prstGeom prst="rect">
            <a:avLst/>
          </a:prstGeom>
        </p:spPr>
        <p:txBody>
          <a:bodyPr>
            <a:normAutofit/>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4" name="Content Placeholder 3">
            <a:extLst>
              <a:ext uri="{FF2B5EF4-FFF2-40B4-BE49-F238E27FC236}">
                <a16:creationId xmlns:a16="http://schemas.microsoft.com/office/drawing/2014/main" id="{6EB49784-160E-AC16-2711-510855E3D14B}"/>
              </a:ext>
            </a:extLst>
          </p:cNvPr>
          <p:cNvSpPr>
            <a:spLocks noGrp="1"/>
          </p:cNvSpPr>
          <p:nvPr>
            <p:ph sz="half" idx="13"/>
          </p:nvPr>
        </p:nvSpPr>
        <p:spPr>
          <a:xfrm>
            <a:off x="9412357" y="6478660"/>
            <a:ext cx="2435086" cy="641029"/>
          </a:xfrm>
          <a:prstGeom prst="rect">
            <a:avLst/>
          </a:prstGeom>
        </p:spPr>
        <p:txBody>
          <a:bodyPr>
            <a:noAutofit/>
          </a:bodyPr>
          <a:lstStyle>
            <a:lvl1pPr algn="r">
              <a:defRPr sz="1200">
                <a:solidFill>
                  <a:schemeClr val="bg1"/>
                </a:solidFill>
                <a:latin typeface="Arial" panose="020B0604020202020204" pitchFamily="34" charset="0"/>
                <a:cs typeface="Arial" panose="020B0604020202020204" pitchFamily="34" charset="0"/>
              </a:defRPr>
            </a:lvl1pPr>
            <a:lvl2pPr algn="r">
              <a:defRPr sz="1200">
                <a:solidFill>
                  <a:schemeClr val="bg1"/>
                </a:solidFill>
                <a:latin typeface="Arial" panose="020B0604020202020204" pitchFamily="34" charset="0"/>
                <a:cs typeface="Arial" panose="020B0604020202020204" pitchFamily="34" charset="0"/>
              </a:defRPr>
            </a:lvl2pPr>
            <a:lvl3pPr algn="r">
              <a:defRPr sz="1200">
                <a:solidFill>
                  <a:schemeClr val="bg1"/>
                </a:solidFill>
                <a:latin typeface="Arial" panose="020B0604020202020204" pitchFamily="34" charset="0"/>
                <a:cs typeface="Arial" panose="020B0604020202020204" pitchFamily="34" charset="0"/>
              </a:defRPr>
            </a:lvl3pPr>
            <a:lvl4pPr algn="r">
              <a:defRPr sz="1200">
                <a:solidFill>
                  <a:schemeClr val="bg1"/>
                </a:solidFill>
                <a:latin typeface="Arial" panose="020B0604020202020204" pitchFamily="34" charset="0"/>
                <a:cs typeface="Arial" panose="020B0604020202020204" pitchFamily="34" charset="0"/>
              </a:defRPr>
            </a:lvl4pPr>
            <a:lvl5pPr algn="r">
              <a:defRPr sz="1200">
                <a:solidFill>
                  <a:schemeClr val="bg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755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BAD5DD-B53F-7C06-E4DF-2168CE83DACE}"/>
              </a:ext>
            </a:extLst>
          </p:cNvPr>
          <p:cNvSpPr>
            <a:spLocks noGrp="1" noRot="1" noMove="1" noResize="1" noEditPoints="1" noAdjustHandles="1" noChangeArrowheads="1" noChangeShapeType="1"/>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3">
            <a:extLst>
              <a:ext uri="{FF2B5EF4-FFF2-40B4-BE49-F238E27FC236}">
                <a16:creationId xmlns:a16="http://schemas.microsoft.com/office/drawing/2014/main" id="{81561C00-F283-C4B9-36A8-2B9718747E43}"/>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12" name="Picture Placeholder 4">
            <a:extLst>
              <a:ext uri="{FF2B5EF4-FFF2-40B4-BE49-F238E27FC236}">
                <a16:creationId xmlns:a16="http://schemas.microsoft.com/office/drawing/2014/main" id="{40A6AEAA-F9AE-91E0-6F48-D5D2190B9060}"/>
              </a:ext>
            </a:extLst>
          </p:cNvPr>
          <p:cNvSpPr>
            <a:spLocks noGrp="1"/>
          </p:cNvSpPr>
          <p:nvPr>
            <p:ph type="pic" sz="quarter" idx="10"/>
          </p:nvPr>
        </p:nvSpPr>
        <p:spPr>
          <a:xfrm>
            <a:off x="6390861" y="730710"/>
            <a:ext cx="5410614" cy="5396580"/>
          </a:xfrm>
          <a:prstGeom prst="rect">
            <a:avLst/>
          </a:prstGeom>
        </p:spPr>
        <p:txBody>
          <a:bodyPr/>
          <a:lstStyle/>
          <a:p>
            <a:endParaRPr lang="en-US" dirty="0"/>
          </a:p>
        </p:txBody>
      </p:sp>
      <p:sp>
        <p:nvSpPr>
          <p:cNvPr id="16" name="Text Placeholder 34">
            <a:extLst>
              <a:ext uri="{FF2B5EF4-FFF2-40B4-BE49-F238E27FC236}">
                <a16:creationId xmlns:a16="http://schemas.microsoft.com/office/drawing/2014/main" id="{1610E243-7AD1-AB9E-794E-F3ACF0297CD3}"/>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3509FC14-A520-9A43-984A-C4572ACDFAA1}"/>
              </a:ext>
            </a:extLst>
          </p:cNvPr>
          <p:cNvSpPr>
            <a:spLocks noGrp="1"/>
          </p:cNvSpPr>
          <p:nvPr>
            <p:ph sz="half" idx="2"/>
          </p:nvPr>
        </p:nvSpPr>
        <p:spPr>
          <a:xfrm>
            <a:off x="390525" y="1555587"/>
            <a:ext cx="5705475" cy="457170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Box 2">
            <a:extLst>
              <a:ext uri="{FF2B5EF4-FFF2-40B4-BE49-F238E27FC236}">
                <a16:creationId xmlns:a16="http://schemas.microsoft.com/office/drawing/2014/main" id="{E65FBC3A-A505-8380-1A88-0A756E309FC8}"/>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BD749FC2-D66C-D208-7391-2E04210C77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91757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multiple images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8DAD020-7F4F-91DC-DDC8-9BE53A6EBAF3}"/>
              </a:ext>
            </a:extLst>
          </p:cNvPr>
          <p:cNvSpPr/>
          <p:nvPr userDrawn="1"/>
        </p:nvSpPr>
        <p:spPr>
          <a:xfrm>
            <a:off x="0" y="-12332"/>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Placeholder 3">
            <a:extLst>
              <a:ext uri="{FF2B5EF4-FFF2-40B4-BE49-F238E27FC236}">
                <a16:creationId xmlns:a16="http://schemas.microsoft.com/office/drawing/2014/main" id="{EB991DE8-E27A-3DBE-9858-FE0C903106C2}"/>
              </a:ext>
            </a:extLst>
          </p:cNvPr>
          <p:cNvSpPr>
            <a:spLocks noGrp="1"/>
          </p:cNvSpPr>
          <p:nvPr>
            <p:ph type="title"/>
          </p:nvPr>
        </p:nvSpPr>
        <p:spPr>
          <a:xfrm>
            <a:off x="390525" y="730710"/>
            <a:ext cx="5705475"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15" name="Picture Placeholder 4">
            <a:extLst>
              <a:ext uri="{FF2B5EF4-FFF2-40B4-BE49-F238E27FC236}">
                <a16:creationId xmlns:a16="http://schemas.microsoft.com/office/drawing/2014/main" id="{7D202456-39CF-D37F-DA58-5720D00239CE}"/>
              </a:ext>
            </a:extLst>
          </p:cNvPr>
          <p:cNvSpPr>
            <a:spLocks noGrp="1"/>
          </p:cNvSpPr>
          <p:nvPr>
            <p:ph type="pic" sz="quarter" idx="10"/>
          </p:nvPr>
        </p:nvSpPr>
        <p:spPr>
          <a:xfrm>
            <a:off x="6390861" y="730710"/>
            <a:ext cx="5410614" cy="2698290"/>
          </a:xfrm>
          <a:prstGeom prst="rect">
            <a:avLst/>
          </a:prstGeom>
        </p:spPr>
        <p:txBody>
          <a:bodyPr/>
          <a:lstStyle/>
          <a:p>
            <a:endParaRPr lang="en-US" dirty="0"/>
          </a:p>
        </p:txBody>
      </p:sp>
      <p:sp>
        <p:nvSpPr>
          <p:cNvPr id="9" name="Picture Placeholder 4">
            <a:extLst>
              <a:ext uri="{FF2B5EF4-FFF2-40B4-BE49-F238E27FC236}">
                <a16:creationId xmlns:a16="http://schemas.microsoft.com/office/drawing/2014/main" id="{26BFE363-5C20-A6BF-C66D-C0D6A21144F3}"/>
              </a:ext>
            </a:extLst>
          </p:cNvPr>
          <p:cNvSpPr>
            <a:spLocks noGrp="1"/>
          </p:cNvSpPr>
          <p:nvPr>
            <p:ph type="pic" sz="quarter" idx="11"/>
          </p:nvPr>
        </p:nvSpPr>
        <p:spPr>
          <a:xfrm>
            <a:off x="9153939" y="3523465"/>
            <a:ext cx="2647535" cy="2698429"/>
          </a:xfrm>
          <a:prstGeom prst="rect">
            <a:avLst/>
          </a:prstGeom>
        </p:spPr>
        <p:txBody>
          <a:bodyPr/>
          <a:lstStyle/>
          <a:p>
            <a:endParaRPr lang="en-US" dirty="0"/>
          </a:p>
        </p:txBody>
      </p:sp>
      <p:pic>
        <p:nvPicPr>
          <p:cNvPr id="19" name="Picture 18" descr="A brown bug with black lines&#10;&#10;AI-generated content may be incorrect.">
            <a:extLst>
              <a:ext uri="{FF2B5EF4-FFF2-40B4-BE49-F238E27FC236}">
                <a16:creationId xmlns:a16="http://schemas.microsoft.com/office/drawing/2014/main" id="{12DEF414-AAB9-E0EA-C9BC-699DF3E6440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1956907">
            <a:off x="7020724" y="3728910"/>
            <a:ext cx="721691" cy="704089"/>
          </a:xfrm>
          <a:prstGeom prst="rect">
            <a:avLst/>
          </a:prstGeom>
        </p:spPr>
      </p:pic>
      <p:pic>
        <p:nvPicPr>
          <p:cNvPr id="20" name="Picture 19" descr="A cartoon of a ladybug&#10;&#10;AI-generated content may be incorrect.">
            <a:extLst>
              <a:ext uri="{FF2B5EF4-FFF2-40B4-BE49-F238E27FC236}">
                <a16:creationId xmlns:a16="http://schemas.microsoft.com/office/drawing/2014/main" id="{7F23B878-EA3A-1BF5-9669-39C33C5B899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3707238">
            <a:off x="7820915" y="4139435"/>
            <a:ext cx="1091783" cy="1069666"/>
          </a:xfrm>
          <a:prstGeom prst="rect">
            <a:avLst/>
          </a:prstGeom>
        </p:spPr>
      </p:pic>
      <p:pic>
        <p:nvPicPr>
          <p:cNvPr id="21" name="Picture 20" descr="A yellow bug with black lines&#10;&#10;AI-generated content may be incorrect.">
            <a:extLst>
              <a:ext uri="{FF2B5EF4-FFF2-40B4-BE49-F238E27FC236}">
                <a16:creationId xmlns:a16="http://schemas.microsoft.com/office/drawing/2014/main" id="{32FA5EE2-24AC-868C-BED5-39ACD281C90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5400000">
            <a:off x="6152716" y="4776681"/>
            <a:ext cx="1543998" cy="1589409"/>
          </a:xfrm>
          <a:prstGeom prst="rect">
            <a:avLst/>
          </a:prstGeom>
        </p:spPr>
      </p:pic>
      <p:sp>
        <p:nvSpPr>
          <p:cNvPr id="22" name="Content Placeholder 3">
            <a:extLst>
              <a:ext uri="{FF2B5EF4-FFF2-40B4-BE49-F238E27FC236}">
                <a16:creationId xmlns:a16="http://schemas.microsoft.com/office/drawing/2014/main" id="{02C042CF-FCD8-D938-5C37-B92A5F33BB90}"/>
              </a:ext>
            </a:extLst>
          </p:cNvPr>
          <p:cNvSpPr>
            <a:spLocks noGrp="1"/>
          </p:cNvSpPr>
          <p:nvPr>
            <p:ph sz="half" idx="2"/>
          </p:nvPr>
        </p:nvSpPr>
        <p:spPr>
          <a:xfrm>
            <a:off x="390525" y="1555587"/>
            <a:ext cx="5705475" cy="4666307"/>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3" name="Text Placeholder 34">
            <a:extLst>
              <a:ext uri="{FF2B5EF4-FFF2-40B4-BE49-F238E27FC236}">
                <a16:creationId xmlns:a16="http://schemas.microsoft.com/office/drawing/2014/main" id="{ADB305B9-5585-5DC4-17E3-15CC37AF48A7}"/>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B83178F6-CFA5-1C87-0F3D-BB4E7866AF17}"/>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4996525D-7E23-0A6F-BD10-7678F32296E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406123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top imag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9" name="Picture Placeholder 4">
            <a:extLst>
              <a:ext uri="{FF2B5EF4-FFF2-40B4-BE49-F238E27FC236}">
                <a16:creationId xmlns:a16="http://schemas.microsoft.com/office/drawing/2014/main" id="{95BA260C-56DA-7F66-4DE3-34276B7AE15B}"/>
              </a:ext>
            </a:extLst>
          </p:cNvPr>
          <p:cNvSpPr>
            <a:spLocks noGrp="1"/>
          </p:cNvSpPr>
          <p:nvPr>
            <p:ph type="pic" sz="quarter" idx="10"/>
          </p:nvPr>
        </p:nvSpPr>
        <p:spPr>
          <a:xfrm>
            <a:off x="390525" y="3573161"/>
            <a:ext cx="3783910" cy="2410191"/>
          </a:xfrm>
          <a:prstGeom prst="rect">
            <a:avLst/>
          </a:prstGeom>
        </p:spPr>
        <p:txBody>
          <a:bodyPr/>
          <a:lstStyle/>
          <a:p>
            <a:endParaRPr lang="en-US" dirty="0"/>
          </a:p>
        </p:txBody>
      </p:sp>
      <p:sp>
        <p:nvSpPr>
          <p:cNvPr id="10" name="Picture Placeholder 4">
            <a:extLst>
              <a:ext uri="{FF2B5EF4-FFF2-40B4-BE49-F238E27FC236}">
                <a16:creationId xmlns:a16="http://schemas.microsoft.com/office/drawing/2014/main" id="{0865A010-A46A-0FFD-8690-EBC33D7939A9}"/>
              </a:ext>
            </a:extLst>
          </p:cNvPr>
          <p:cNvSpPr>
            <a:spLocks noGrp="1"/>
          </p:cNvSpPr>
          <p:nvPr>
            <p:ph type="pic" sz="quarter" idx="11"/>
          </p:nvPr>
        </p:nvSpPr>
        <p:spPr>
          <a:xfrm>
            <a:off x="4466886" y="3573161"/>
            <a:ext cx="3783910" cy="2410191"/>
          </a:xfrm>
          <a:prstGeom prst="rect">
            <a:avLst/>
          </a:prstGeom>
        </p:spPr>
        <p:txBody>
          <a:bodyPr/>
          <a:lstStyle/>
          <a:p>
            <a:endParaRPr lang="en-US" dirty="0"/>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4186413">
            <a:off x="9581045" y="3621103"/>
            <a:ext cx="721691" cy="70408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17536744">
            <a:off x="10381236" y="4031628"/>
            <a:ext cx="1091783" cy="106966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19229506">
            <a:off x="8713037" y="4668874"/>
            <a:ext cx="1543998" cy="1589409"/>
          </a:xfrm>
          <a:prstGeom prst="rect">
            <a:avLst/>
          </a:prstGeom>
        </p:spPr>
      </p:pic>
      <p:sp>
        <p:nvSpPr>
          <p:cNvPr id="14" name="Text Placeholder 34">
            <a:extLst>
              <a:ext uri="{FF2B5EF4-FFF2-40B4-BE49-F238E27FC236}">
                <a16:creationId xmlns:a16="http://schemas.microsoft.com/office/drawing/2014/main" id="{6DE7F922-998F-F7C4-C024-2D8394DF55F9}"/>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009D022B-9EE5-B96A-9312-E18B74E4DD9A}"/>
              </a:ext>
            </a:extLst>
          </p:cNvPr>
          <p:cNvSpPr>
            <a:spLocks noGrp="1"/>
          </p:cNvSpPr>
          <p:nvPr>
            <p:ph sz="half" idx="2"/>
          </p:nvPr>
        </p:nvSpPr>
        <p:spPr>
          <a:xfrm>
            <a:off x="390525" y="1555588"/>
            <a:ext cx="11410950" cy="1702768"/>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Box 2">
            <a:extLst>
              <a:ext uri="{FF2B5EF4-FFF2-40B4-BE49-F238E27FC236}">
                <a16:creationId xmlns:a16="http://schemas.microsoft.com/office/drawing/2014/main" id="{6C59B095-C2EC-DB95-B11E-8AEB0FF8CFF4}"/>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4BE841CF-1130-7566-D8AB-8DEF44E8692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1510290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ng text graphic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7860271" cy="402350"/>
          </a:xfrm>
          <a:prstGeom prst="rect">
            <a:avLst/>
          </a:prstGeom>
        </p:spPr>
        <p:txBody>
          <a:bodyPr vert="horz" lIns="91440" tIns="45720" rIns="91440" bIns="45720" rtlCol="0" anchor="t">
            <a:noAutofit/>
          </a:bodyPr>
          <a:lstStyle/>
          <a:p>
            <a:r>
              <a:rPr lang="en-GB" dirty="0"/>
              <a:t>Click to edit Master title style</a:t>
            </a:r>
            <a:endParaRPr lang="en-US" dirty="0"/>
          </a:p>
        </p:txBody>
      </p:sp>
      <p:pic>
        <p:nvPicPr>
          <p:cNvPr id="11" name="Picture 10" descr="A brown bug with black lines&#10;&#10;AI-generated content may be incorrect.">
            <a:extLst>
              <a:ext uri="{FF2B5EF4-FFF2-40B4-BE49-F238E27FC236}">
                <a16:creationId xmlns:a16="http://schemas.microsoft.com/office/drawing/2014/main" id="{6FC3D36C-BD57-ED63-2399-F910886AC6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421919">
            <a:off x="8318025" y="1439219"/>
            <a:ext cx="1201442" cy="1172139"/>
          </a:xfrm>
          <a:prstGeom prst="rect">
            <a:avLst/>
          </a:prstGeom>
        </p:spPr>
      </p:pic>
      <p:pic>
        <p:nvPicPr>
          <p:cNvPr id="12" name="Picture 11" descr="A cartoon of a ladybug&#10;&#10;AI-generated content may be incorrect.">
            <a:extLst>
              <a:ext uri="{FF2B5EF4-FFF2-40B4-BE49-F238E27FC236}">
                <a16:creationId xmlns:a16="http://schemas.microsoft.com/office/drawing/2014/main" id="{5D9C6DF1-EBCD-AC8A-F37A-9EA8518E022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18641601">
            <a:off x="9700394" y="2071083"/>
            <a:ext cx="1817555" cy="1780736"/>
          </a:xfrm>
          <a:prstGeom prst="rect">
            <a:avLst/>
          </a:prstGeom>
        </p:spPr>
      </p:pic>
      <p:pic>
        <p:nvPicPr>
          <p:cNvPr id="13" name="Picture 12" descr="A yellow bug with black lines&#10;&#10;AI-generated content may be incorrect.">
            <a:extLst>
              <a:ext uri="{FF2B5EF4-FFF2-40B4-BE49-F238E27FC236}">
                <a16:creationId xmlns:a16="http://schemas.microsoft.com/office/drawing/2014/main" id="{F7808E32-5F36-6656-57F6-B284A3BED26D}"/>
              </a:ext>
            </a:extLst>
          </p:cNvPr>
          <p:cNvPicPr>
            <a:picLocks noChangeAspect="1"/>
          </p:cNvPicPr>
          <p:nvPr userDrawn="1"/>
        </p:nvPicPr>
        <p:blipFill>
          <a:blip r:embed="rId4"/>
          <a:stretch>
            <a:fillRect/>
          </a:stretch>
        </p:blipFill>
        <p:spPr>
          <a:xfrm rot="21017806">
            <a:off x="8301505" y="3618981"/>
            <a:ext cx="2570385" cy="2645983"/>
          </a:xfrm>
          <a:prstGeom prst="rect">
            <a:avLst/>
          </a:prstGeom>
        </p:spPr>
      </p:pic>
      <p:sp>
        <p:nvSpPr>
          <p:cNvPr id="3" name="Text Placeholder 34">
            <a:extLst>
              <a:ext uri="{FF2B5EF4-FFF2-40B4-BE49-F238E27FC236}">
                <a16:creationId xmlns:a16="http://schemas.microsoft.com/office/drawing/2014/main" id="{A5DB6C5C-DE78-6699-A7DA-FF718F8A1FA2}"/>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8F49C15-56B0-A595-DD99-99DB6FE1750A}"/>
              </a:ext>
            </a:extLst>
          </p:cNvPr>
          <p:cNvSpPr>
            <a:spLocks noGrp="1"/>
          </p:cNvSpPr>
          <p:nvPr>
            <p:ph sz="half" idx="2"/>
          </p:nvPr>
        </p:nvSpPr>
        <p:spPr>
          <a:xfrm>
            <a:off x="390525" y="1555587"/>
            <a:ext cx="7860270" cy="457170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Box 5">
            <a:extLst>
              <a:ext uri="{FF2B5EF4-FFF2-40B4-BE49-F238E27FC236}">
                <a16:creationId xmlns:a16="http://schemas.microsoft.com/office/drawing/2014/main" id="{8F21B615-71E8-0561-C4D2-820764388362}"/>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1F0A7F3F-9D83-C979-A873-64E19611902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44590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item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BDE77-E478-24E1-041B-B35D334E6C50}"/>
              </a:ext>
            </a:extLst>
          </p:cNvPr>
          <p:cNvSpPr>
            <a:spLocks noGrp="1" noRot="1" noMove="1" noResize="1" noEditPoints="1" noAdjustHandles="1" noChangeArrowheads="1" noChangeShapeType="1"/>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3">
            <a:extLst>
              <a:ext uri="{FF2B5EF4-FFF2-40B4-BE49-F238E27FC236}">
                <a16:creationId xmlns:a16="http://schemas.microsoft.com/office/drawing/2014/main" id="{49801734-A025-6989-6D0C-3B2084AF07CE}"/>
              </a:ext>
            </a:extLst>
          </p:cNvPr>
          <p:cNvSpPr>
            <a:spLocks noGrp="1"/>
          </p:cNvSpPr>
          <p:nvPr>
            <p:ph type="title"/>
          </p:nvPr>
        </p:nvSpPr>
        <p:spPr>
          <a:xfrm>
            <a:off x="390525" y="730710"/>
            <a:ext cx="11410950"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31" name="Text Placeholder 34">
            <a:extLst>
              <a:ext uri="{FF2B5EF4-FFF2-40B4-BE49-F238E27FC236}">
                <a16:creationId xmlns:a16="http://schemas.microsoft.com/office/drawing/2014/main" id="{C7A7A0E2-71FA-46D1-1E95-1B6BF232B688}"/>
              </a:ext>
            </a:extLst>
          </p:cNvPr>
          <p:cNvSpPr>
            <a:spLocks noGrp="1"/>
          </p:cNvSpPr>
          <p:nvPr>
            <p:ph type="body" sz="quarter" idx="22"/>
          </p:nvPr>
        </p:nvSpPr>
        <p:spPr>
          <a:xfrm>
            <a:off x="7747000" y="219696"/>
            <a:ext cx="4206875" cy="278986"/>
          </a:xfrm>
          <a:prstGeom prst="rect">
            <a:avLst/>
          </a:prstGeom>
          <a:solidFill>
            <a:srgbClr val="BD4C19"/>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4">
            <a:extLst>
              <a:ext uri="{FF2B5EF4-FFF2-40B4-BE49-F238E27FC236}">
                <a16:creationId xmlns:a16="http://schemas.microsoft.com/office/drawing/2014/main" id="{F5F718E0-4E9B-B512-D745-15877815F743}"/>
              </a:ext>
            </a:extLst>
          </p:cNvPr>
          <p:cNvSpPr>
            <a:spLocks noGrp="1"/>
          </p:cNvSpPr>
          <p:nvPr>
            <p:ph type="pic" sz="quarter" idx="11"/>
          </p:nvPr>
        </p:nvSpPr>
        <p:spPr>
          <a:xfrm>
            <a:off x="400709" y="2130176"/>
            <a:ext cx="1651683" cy="1500790"/>
          </a:xfrm>
          <a:prstGeom prst="rect">
            <a:avLst/>
          </a:prstGeom>
        </p:spPr>
        <p:txBody>
          <a:bodyPr/>
          <a:lstStyle/>
          <a:p>
            <a:endParaRPr lang="en-US" dirty="0"/>
          </a:p>
        </p:txBody>
      </p:sp>
      <p:sp>
        <p:nvSpPr>
          <p:cNvPr id="33" name="Picture Placeholder 4">
            <a:extLst>
              <a:ext uri="{FF2B5EF4-FFF2-40B4-BE49-F238E27FC236}">
                <a16:creationId xmlns:a16="http://schemas.microsoft.com/office/drawing/2014/main" id="{176AF36A-60A4-354F-B8E2-1FBEF1B35F20}"/>
              </a:ext>
            </a:extLst>
          </p:cNvPr>
          <p:cNvSpPr>
            <a:spLocks noGrp="1"/>
          </p:cNvSpPr>
          <p:nvPr>
            <p:ph type="pic" sz="quarter" idx="12"/>
          </p:nvPr>
        </p:nvSpPr>
        <p:spPr>
          <a:xfrm>
            <a:off x="2865613" y="2130176"/>
            <a:ext cx="1651683" cy="1500790"/>
          </a:xfrm>
          <a:prstGeom prst="rect">
            <a:avLst/>
          </a:prstGeom>
        </p:spPr>
        <p:txBody>
          <a:bodyPr/>
          <a:lstStyle/>
          <a:p>
            <a:endParaRPr lang="en-US" dirty="0"/>
          </a:p>
        </p:txBody>
      </p:sp>
      <p:sp>
        <p:nvSpPr>
          <p:cNvPr id="34" name="Picture Placeholder 4">
            <a:extLst>
              <a:ext uri="{FF2B5EF4-FFF2-40B4-BE49-F238E27FC236}">
                <a16:creationId xmlns:a16="http://schemas.microsoft.com/office/drawing/2014/main" id="{6652D53E-A1A8-28BD-A091-B887407EF29C}"/>
              </a:ext>
            </a:extLst>
          </p:cNvPr>
          <p:cNvSpPr>
            <a:spLocks noGrp="1"/>
          </p:cNvSpPr>
          <p:nvPr>
            <p:ph type="pic" sz="quarter" idx="13"/>
          </p:nvPr>
        </p:nvSpPr>
        <p:spPr>
          <a:xfrm>
            <a:off x="5360334" y="2130176"/>
            <a:ext cx="1651683" cy="1500790"/>
          </a:xfrm>
          <a:prstGeom prst="rect">
            <a:avLst/>
          </a:prstGeom>
        </p:spPr>
        <p:txBody>
          <a:bodyPr/>
          <a:lstStyle/>
          <a:p>
            <a:endParaRPr lang="en-US" dirty="0"/>
          </a:p>
        </p:txBody>
      </p:sp>
      <p:sp>
        <p:nvSpPr>
          <p:cNvPr id="35" name="Picture Placeholder 4">
            <a:extLst>
              <a:ext uri="{FF2B5EF4-FFF2-40B4-BE49-F238E27FC236}">
                <a16:creationId xmlns:a16="http://schemas.microsoft.com/office/drawing/2014/main" id="{8A5D47B0-A053-5556-AEAB-0401E01B9689}"/>
              </a:ext>
            </a:extLst>
          </p:cNvPr>
          <p:cNvSpPr>
            <a:spLocks noGrp="1"/>
          </p:cNvSpPr>
          <p:nvPr>
            <p:ph type="pic" sz="quarter" idx="14"/>
          </p:nvPr>
        </p:nvSpPr>
        <p:spPr>
          <a:xfrm>
            <a:off x="7795421" y="2130176"/>
            <a:ext cx="1651683" cy="1500790"/>
          </a:xfrm>
          <a:prstGeom prst="rect">
            <a:avLst/>
          </a:prstGeom>
        </p:spPr>
        <p:txBody>
          <a:bodyPr/>
          <a:lstStyle/>
          <a:p>
            <a:endParaRPr lang="en-US" dirty="0"/>
          </a:p>
        </p:txBody>
      </p:sp>
      <p:sp>
        <p:nvSpPr>
          <p:cNvPr id="36" name="Picture Placeholder 4">
            <a:extLst>
              <a:ext uri="{FF2B5EF4-FFF2-40B4-BE49-F238E27FC236}">
                <a16:creationId xmlns:a16="http://schemas.microsoft.com/office/drawing/2014/main" id="{9A2869D7-C759-6471-F0F3-11DEA5E45AC7}"/>
              </a:ext>
            </a:extLst>
          </p:cNvPr>
          <p:cNvSpPr>
            <a:spLocks noGrp="1"/>
          </p:cNvSpPr>
          <p:nvPr>
            <p:ph type="pic" sz="quarter" idx="16"/>
          </p:nvPr>
        </p:nvSpPr>
        <p:spPr>
          <a:xfrm>
            <a:off x="400709" y="4515567"/>
            <a:ext cx="1651683" cy="1500790"/>
          </a:xfrm>
          <a:prstGeom prst="rect">
            <a:avLst/>
          </a:prstGeom>
        </p:spPr>
        <p:txBody>
          <a:bodyPr/>
          <a:lstStyle/>
          <a:p>
            <a:endParaRPr lang="en-US" dirty="0"/>
          </a:p>
        </p:txBody>
      </p:sp>
      <p:sp>
        <p:nvSpPr>
          <p:cNvPr id="37" name="Picture Placeholder 4">
            <a:extLst>
              <a:ext uri="{FF2B5EF4-FFF2-40B4-BE49-F238E27FC236}">
                <a16:creationId xmlns:a16="http://schemas.microsoft.com/office/drawing/2014/main" id="{3E87D293-F7E9-3E1E-A655-437FBF8F80C2}"/>
              </a:ext>
            </a:extLst>
          </p:cNvPr>
          <p:cNvSpPr>
            <a:spLocks noGrp="1"/>
          </p:cNvSpPr>
          <p:nvPr>
            <p:ph type="pic" sz="quarter" idx="17"/>
          </p:nvPr>
        </p:nvSpPr>
        <p:spPr>
          <a:xfrm>
            <a:off x="2865613" y="4515567"/>
            <a:ext cx="1651683" cy="1500790"/>
          </a:xfrm>
          <a:prstGeom prst="rect">
            <a:avLst/>
          </a:prstGeom>
        </p:spPr>
        <p:txBody>
          <a:bodyPr/>
          <a:lstStyle/>
          <a:p>
            <a:endParaRPr lang="en-US" dirty="0"/>
          </a:p>
        </p:txBody>
      </p:sp>
      <p:sp>
        <p:nvSpPr>
          <p:cNvPr id="38" name="Picture Placeholder 4">
            <a:extLst>
              <a:ext uri="{FF2B5EF4-FFF2-40B4-BE49-F238E27FC236}">
                <a16:creationId xmlns:a16="http://schemas.microsoft.com/office/drawing/2014/main" id="{3CB942E7-5500-A741-F015-7B6A6E2FD9D1}"/>
              </a:ext>
            </a:extLst>
          </p:cNvPr>
          <p:cNvSpPr>
            <a:spLocks noGrp="1"/>
          </p:cNvSpPr>
          <p:nvPr>
            <p:ph type="pic" sz="quarter" idx="18"/>
          </p:nvPr>
        </p:nvSpPr>
        <p:spPr>
          <a:xfrm>
            <a:off x="5360334" y="4515567"/>
            <a:ext cx="1651683" cy="1500790"/>
          </a:xfrm>
          <a:prstGeom prst="rect">
            <a:avLst/>
          </a:prstGeom>
        </p:spPr>
        <p:txBody>
          <a:bodyPr/>
          <a:lstStyle/>
          <a:p>
            <a:endParaRPr lang="en-US" dirty="0"/>
          </a:p>
        </p:txBody>
      </p:sp>
      <p:sp>
        <p:nvSpPr>
          <p:cNvPr id="39" name="Picture Placeholder 4">
            <a:extLst>
              <a:ext uri="{FF2B5EF4-FFF2-40B4-BE49-F238E27FC236}">
                <a16:creationId xmlns:a16="http://schemas.microsoft.com/office/drawing/2014/main" id="{3C154D8D-5ED3-B1CF-3410-0E2AFFF549DC}"/>
              </a:ext>
            </a:extLst>
          </p:cNvPr>
          <p:cNvSpPr>
            <a:spLocks noGrp="1"/>
          </p:cNvSpPr>
          <p:nvPr>
            <p:ph type="pic" sz="quarter" idx="19"/>
          </p:nvPr>
        </p:nvSpPr>
        <p:spPr>
          <a:xfrm>
            <a:off x="7795421" y="4515567"/>
            <a:ext cx="1651683" cy="1500790"/>
          </a:xfrm>
          <a:prstGeom prst="rect">
            <a:avLst/>
          </a:prstGeom>
        </p:spPr>
        <p:txBody>
          <a:bodyPr/>
          <a:lstStyle/>
          <a:p>
            <a:endParaRPr lang="en-US" dirty="0"/>
          </a:p>
        </p:txBody>
      </p:sp>
      <p:sp>
        <p:nvSpPr>
          <p:cNvPr id="40" name="Text Placeholder 34">
            <a:extLst>
              <a:ext uri="{FF2B5EF4-FFF2-40B4-BE49-F238E27FC236}">
                <a16:creationId xmlns:a16="http://schemas.microsoft.com/office/drawing/2014/main" id="{E6C239F5-7C30-2EF1-B60E-E23CC7FD8E5F}"/>
              </a:ext>
            </a:extLst>
          </p:cNvPr>
          <p:cNvSpPr>
            <a:spLocks noGrp="1"/>
          </p:cNvSpPr>
          <p:nvPr>
            <p:ph type="body" sz="quarter" idx="23"/>
          </p:nvPr>
        </p:nvSpPr>
        <p:spPr>
          <a:xfrm>
            <a:off x="390525" y="1477013"/>
            <a:ext cx="1657350" cy="387350"/>
          </a:xfrm>
          <a:prstGeom prst="rect">
            <a:avLst/>
          </a:prstGeom>
          <a:solidFill>
            <a:srgbClr val="BD4C19"/>
          </a:solidFill>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a:t>
            </a:r>
          </a:p>
        </p:txBody>
      </p:sp>
      <p:sp>
        <p:nvSpPr>
          <p:cNvPr id="41" name="Text Placeholder 34">
            <a:extLst>
              <a:ext uri="{FF2B5EF4-FFF2-40B4-BE49-F238E27FC236}">
                <a16:creationId xmlns:a16="http://schemas.microsoft.com/office/drawing/2014/main" id="{776E5F84-169E-5441-9506-1F4D02EB323D}"/>
              </a:ext>
            </a:extLst>
          </p:cNvPr>
          <p:cNvSpPr>
            <a:spLocks noGrp="1"/>
          </p:cNvSpPr>
          <p:nvPr>
            <p:ph type="body" sz="quarter" idx="24"/>
          </p:nvPr>
        </p:nvSpPr>
        <p:spPr>
          <a:xfrm>
            <a:off x="390525" y="3902713"/>
            <a:ext cx="1657350" cy="387350"/>
          </a:xfrm>
          <a:prstGeom prst="rect">
            <a:avLst/>
          </a:prstGeom>
          <a:solidFill>
            <a:srgbClr val="BD4C19"/>
          </a:solidFill>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a:t>
            </a:r>
          </a:p>
        </p:txBody>
      </p:sp>
      <p:sp>
        <p:nvSpPr>
          <p:cNvPr id="42" name="Text Placeholder 34">
            <a:extLst>
              <a:ext uri="{FF2B5EF4-FFF2-40B4-BE49-F238E27FC236}">
                <a16:creationId xmlns:a16="http://schemas.microsoft.com/office/drawing/2014/main" id="{63594A91-BD69-ACFA-A249-8CB7D1CCCA97}"/>
              </a:ext>
            </a:extLst>
          </p:cNvPr>
          <p:cNvSpPr>
            <a:spLocks noGrp="1"/>
          </p:cNvSpPr>
          <p:nvPr>
            <p:ph type="body" sz="quarter" idx="25"/>
          </p:nvPr>
        </p:nvSpPr>
        <p:spPr>
          <a:xfrm>
            <a:off x="2854325" y="1477013"/>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4">
            <a:extLst>
              <a:ext uri="{FF2B5EF4-FFF2-40B4-BE49-F238E27FC236}">
                <a16:creationId xmlns:a16="http://schemas.microsoft.com/office/drawing/2014/main" id="{AD950A16-E5E1-B9C3-5AF5-9582C54F9ABA}"/>
              </a:ext>
            </a:extLst>
          </p:cNvPr>
          <p:cNvSpPr>
            <a:spLocks noGrp="1"/>
          </p:cNvSpPr>
          <p:nvPr>
            <p:ph type="body" sz="quarter" idx="26"/>
          </p:nvPr>
        </p:nvSpPr>
        <p:spPr>
          <a:xfrm>
            <a:off x="2854325" y="3902713"/>
            <a:ext cx="1657350" cy="387350"/>
          </a:xfrm>
          <a:prstGeom prst="rect">
            <a:avLst/>
          </a:prstGeom>
          <a:solidFill>
            <a:srgbClr val="A6BDBD"/>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 Placeholder 34">
            <a:extLst>
              <a:ext uri="{FF2B5EF4-FFF2-40B4-BE49-F238E27FC236}">
                <a16:creationId xmlns:a16="http://schemas.microsoft.com/office/drawing/2014/main" id="{ABCD879D-F0CF-2AC6-B84B-3A9EC6D1DFFB}"/>
              </a:ext>
            </a:extLst>
          </p:cNvPr>
          <p:cNvSpPr>
            <a:spLocks noGrp="1"/>
          </p:cNvSpPr>
          <p:nvPr>
            <p:ph type="body" sz="quarter" idx="27"/>
          </p:nvPr>
        </p:nvSpPr>
        <p:spPr>
          <a:xfrm>
            <a:off x="5343525" y="1477013"/>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34">
            <a:extLst>
              <a:ext uri="{FF2B5EF4-FFF2-40B4-BE49-F238E27FC236}">
                <a16:creationId xmlns:a16="http://schemas.microsoft.com/office/drawing/2014/main" id="{327970E4-34DB-36B3-EE8C-39235081C831}"/>
              </a:ext>
            </a:extLst>
          </p:cNvPr>
          <p:cNvSpPr>
            <a:spLocks noGrp="1"/>
          </p:cNvSpPr>
          <p:nvPr>
            <p:ph type="body" sz="quarter" idx="28"/>
          </p:nvPr>
        </p:nvSpPr>
        <p:spPr>
          <a:xfrm>
            <a:off x="5343525" y="3902713"/>
            <a:ext cx="1657350" cy="387350"/>
          </a:xfrm>
          <a:prstGeom prst="rect">
            <a:avLst/>
          </a:prstGeom>
          <a:solidFill>
            <a:srgbClr val="C87D2C"/>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Text Placeholder 34">
            <a:extLst>
              <a:ext uri="{FF2B5EF4-FFF2-40B4-BE49-F238E27FC236}">
                <a16:creationId xmlns:a16="http://schemas.microsoft.com/office/drawing/2014/main" id="{78733B67-57A7-C183-48FF-47FFE3947CC2}"/>
              </a:ext>
            </a:extLst>
          </p:cNvPr>
          <p:cNvSpPr>
            <a:spLocks noGrp="1"/>
          </p:cNvSpPr>
          <p:nvPr>
            <p:ph type="body" sz="quarter" idx="29"/>
          </p:nvPr>
        </p:nvSpPr>
        <p:spPr>
          <a:xfrm>
            <a:off x="7781925" y="1477013"/>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34">
            <a:extLst>
              <a:ext uri="{FF2B5EF4-FFF2-40B4-BE49-F238E27FC236}">
                <a16:creationId xmlns:a16="http://schemas.microsoft.com/office/drawing/2014/main" id="{0774BAD2-CF0C-18D5-533C-D3A72CD00E0C}"/>
              </a:ext>
            </a:extLst>
          </p:cNvPr>
          <p:cNvSpPr>
            <a:spLocks noGrp="1"/>
          </p:cNvSpPr>
          <p:nvPr>
            <p:ph type="body" sz="quarter" idx="30"/>
          </p:nvPr>
        </p:nvSpPr>
        <p:spPr>
          <a:xfrm>
            <a:off x="7781925" y="3902713"/>
            <a:ext cx="1657350" cy="387350"/>
          </a:xfrm>
          <a:prstGeom prst="rect">
            <a:avLst/>
          </a:prstGeom>
          <a:solidFill>
            <a:srgbClr val="E7AE3F"/>
          </a:solidFill>
        </p:spPr>
        <p:txBody>
          <a:bodyPr/>
          <a:lstStyle>
            <a:lvl1pPr algn="ctr">
              <a:defRPr sz="1400">
                <a:solidFill>
                  <a:schemeClr val="tx1"/>
                </a:solidFill>
                <a:latin typeface="Arial" panose="020B0604020202020204" pitchFamily="34" charset="0"/>
                <a:cs typeface="Arial" panose="020B0604020202020204" pitchFamily="34" charset="0"/>
              </a:defRPr>
            </a:lvl1pPr>
            <a:lvl2pPr algn="ctr">
              <a:defRPr sz="1400">
                <a:solidFill>
                  <a:schemeClr val="tx1"/>
                </a:solidFill>
                <a:latin typeface="Arial" panose="020B0604020202020204" pitchFamily="34" charset="0"/>
                <a:cs typeface="Arial" panose="020B0604020202020204" pitchFamily="34" charset="0"/>
              </a:defRPr>
            </a:lvl2pPr>
            <a:lvl3pPr algn="ctr">
              <a:defRPr sz="1400">
                <a:solidFill>
                  <a:schemeClr val="tx1"/>
                </a:solidFill>
                <a:latin typeface="Arial" panose="020B0604020202020204" pitchFamily="34" charset="0"/>
                <a:cs typeface="Arial" panose="020B0604020202020204" pitchFamily="34" charset="0"/>
              </a:defRPr>
            </a:lvl3pPr>
            <a:lvl4pPr algn="ctr">
              <a:defRPr sz="1400">
                <a:solidFill>
                  <a:schemeClr val="tx1"/>
                </a:solidFill>
                <a:latin typeface="Arial" panose="020B0604020202020204" pitchFamily="34" charset="0"/>
                <a:cs typeface="Arial" panose="020B0604020202020204" pitchFamily="34" charset="0"/>
              </a:defRPr>
            </a:lvl4pPr>
            <a:lvl5pPr algn="ct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34">
            <a:extLst>
              <a:ext uri="{FF2B5EF4-FFF2-40B4-BE49-F238E27FC236}">
                <a16:creationId xmlns:a16="http://schemas.microsoft.com/office/drawing/2014/main" id="{E485FE18-7751-6DF7-71D6-DD76183BD5D5}"/>
              </a:ext>
            </a:extLst>
          </p:cNvPr>
          <p:cNvSpPr>
            <a:spLocks noGrp="1"/>
          </p:cNvSpPr>
          <p:nvPr>
            <p:ph type="body" sz="quarter" idx="31"/>
          </p:nvPr>
        </p:nvSpPr>
        <p:spPr>
          <a:xfrm>
            <a:off x="10220325" y="1477013"/>
            <a:ext cx="1657350" cy="387350"/>
          </a:xfrm>
          <a:prstGeom prst="rect">
            <a:avLst/>
          </a:prstGeom>
          <a:solidFill>
            <a:srgbClr val="687534"/>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34">
            <a:extLst>
              <a:ext uri="{FF2B5EF4-FFF2-40B4-BE49-F238E27FC236}">
                <a16:creationId xmlns:a16="http://schemas.microsoft.com/office/drawing/2014/main" id="{548C9AD4-F2A5-3327-01A8-32ABB364B351}"/>
              </a:ext>
            </a:extLst>
          </p:cNvPr>
          <p:cNvSpPr>
            <a:spLocks noGrp="1"/>
          </p:cNvSpPr>
          <p:nvPr>
            <p:ph type="body" sz="quarter" idx="32"/>
          </p:nvPr>
        </p:nvSpPr>
        <p:spPr>
          <a:xfrm>
            <a:off x="10220325" y="3902713"/>
            <a:ext cx="1657350" cy="387350"/>
          </a:xfrm>
          <a:prstGeom prst="rect">
            <a:avLst/>
          </a:prstGeom>
          <a:solidFill>
            <a:srgbClr val="687534"/>
          </a:solidFill>
        </p:spPr>
        <p:txBody>
          <a:bodyPr/>
          <a:lstStyle>
            <a:lvl1pPr algn="ctr">
              <a:defRPr sz="1400">
                <a:solidFill>
                  <a:schemeClr val="bg1"/>
                </a:solidFill>
                <a:latin typeface="Arial" panose="020B0604020202020204" pitchFamily="34" charset="0"/>
                <a:cs typeface="Arial" panose="020B0604020202020204" pitchFamily="34" charset="0"/>
              </a:defRPr>
            </a:lvl1pPr>
            <a:lvl2pPr algn="ctr">
              <a:defRPr sz="1400">
                <a:solidFill>
                  <a:schemeClr val="bg1"/>
                </a:solidFill>
                <a:latin typeface="Arial" panose="020B0604020202020204" pitchFamily="34" charset="0"/>
                <a:cs typeface="Arial" panose="020B0604020202020204" pitchFamily="34" charset="0"/>
              </a:defRPr>
            </a:lvl2pPr>
            <a:lvl3pPr algn="ctr">
              <a:defRPr sz="1400">
                <a:solidFill>
                  <a:schemeClr val="bg1"/>
                </a:solidFill>
                <a:latin typeface="Arial" panose="020B0604020202020204" pitchFamily="34" charset="0"/>
                <a:cs typeface="Arial" panose="020B0604020202020204" pitchFamily="34" charset="0"/>
              </a:defRPr>
            </a:lvl3pPr>
            <a:lvl4pPr algn="ctr">
              <a:defRPr sz="1400">
                <a:solidFill>
                  <a:schemeClr val="bg1"/>
                </a:solidFill>
                <a:latin typeface="Arial" panose="020B0604020202020204" pitchFamily="34" charset="0"/>
                <a:cs typeface="Arial" panose="020B0604020202020204" pitchFamily="34" charset="0"/>
              </a:defRPr>
            </a:lvl4pPr>
            <a:lvl5pPr algn="ctr">
              <a:defRPr sz="1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
            <a:extLst>
              <a:ext uri="{FF2B5EF4-FFF2-40B4-BE49-F238E27FC236}">
                <a16:creationId xmlns:a16="http://schemas.microsoft.com/office/drawing/2014/main" id="{CDA29F42-0156-6A51-BB9C-84835CA23817}"/>
              </a:ext>
            </a:extLst>
          </p:cNvPr>
          <p:cNvSpPr>
            <a:spLocks noGrp="1"/>
          </p:cNvSpPr>
          <p:nvPr>
            <p:ph type="pic" sz="quarter" idx="15"/>
          </p:nvPr>
        </p:nvSpPr>
        <p:spPr>
          <a:xfrm>
            <a:off x="10230508" y="2120237"/>
            <a:ext cx="1651683" cy="1500790"/>
          </a:xfrm>
          <a:prstGeom prst="rect">
            <a:avLst/>
          </a:prstGeom>
        </p:spPr>
        <p:txBody>
          <a:bodyPr/>
          <a:lstStyle/>
          <a:p>
            <a:endParaRPr lang="en-US" dirty="0"/>
          </a:p>
        </p:txBody>
      </p:sp>
      <p:sp>
        <p:nvSpPr>
          <p:cNvPr id="52" name="Picture Placeholder 4">
            <a:extLst>
              <a:ext uri="{FF2B5EF4-FFF2-40B4-BE49-F238E27FC236}">
                <a16:creationId xmlns:a16="http://schemas.microsoft.com/office/drawing/2014/main" id="{C9531EA9-FC45-31E9-D8A7-057FC914601E}"/>
              </a:ext>
            </a:extLst>
          </p:cNvPr>
          <p:cNvSpPr>
            <a:spLocks noGrp="1"/>
          </p:cNvSpPr>
          <p:nvPr>
            <p:ph type="pic" sz="quarter" idx="33"/>
          </p:nvPr>
        </p:nvSpPr>
        <p:spPr>
          <a:xfrm>
            <a:off x="10230508" y="4520537"/>
            <a:ext cx="1651683" cy="1500790"/>
          </a:xfrm>
          <a:prstGeom prst="rect">
            <a:avLst/>
          </a:prstGeom>
        </p:spPr>
        <p:txBody>
          <a:bodyPr/>
          <a:lstStyle/>
          <a:p>
            <a:endParaRPr lang="en-US" dirty="0"/>
          </a:p>
        </p:txBody>
      </p:sp>
      <p:sp>
        <p:nvSpPr>
          <p:cNvPr id="6" name="TextBox 5">
            <a:extLst>
              <a:ext uri="{FF2B5EF4-FFF2-40B4-BE49-F238E27FC236}">
                <a16:creationId xmlns:a16="http://schemas.microsoft.com/office/drawing/2014/main" id="{77D65D4C-F337-B541-2C91-169BB9FF4AF6}"/>
              </a:ext>
            </a:extLst>
          </p:cNvPr>
          <p:cNvSpPr txBox="1"/>
          <p:nvPr userDrawn="1"/>
        </p:nvSpPr>
        <p:spPr>
          <a:xfrm>
            <a:off x="11427861" y="6316333"/>
            <a:ext cx="373614" cy="276999"/>
          </a:xfrm>
          <a:prstGeom prst="rect">
            <a:avLst/>
          </a:prstGeom>
          <a:solidFill>
            <a:srgbClr val="E7AE3F"/>
          </a:solidFill>
        </p:spPr>
        <p:txBody>
          <a:bodyPr wrap="square" rtlCol="0">
            <a:spAutoFit/>
          </a:bodyPr>
          <a:lstStyle/>
          <a:p>
            <a:pPr algn="ctr"/>
            <a:fld id="{D737C269-7A4D-CF44-8DB6-36DB9E7E149E}" type="slidenum">
              <a:rPr lang="en-US" sz="1200" b="0" i="0" smtClean="0">
                <a:latin typeface="Arial" panose="020B0604020202020204" pitchFamily="34" charset="0"/>
                <a:cs typeface="Arial" panose="020B0604020202020204" pitchFamily="34" charset="0"/>
              </a:rPr>
              <a:pPr algn="ctr"/>
              <a:t>‹#›</a:t>
            </a:fld>
            <a:endParaRPr lang="en-US" sz="1200" b="0" i="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96965107-5792-F807-1CFC-DD20AA8EFD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0525" y="6061630"/>
            <a:ext cx="509405" cy="509405"/>
          </a:xfrm>
          <a:prstGeom prst="rect">
            <a:avLst/>
          </a:prstGeom>
        </p:spPr>
      </p:pic>
    </p:spTree>
    <p:extLst>
      <p:ext uri="{BB962C8B-B14F-4D97-AF65-F5344CB8AC3E}">
        <p14:creationId xmlns:p14="http://schemas.microsoft.com/office/powerpoint/2010/main" val="404151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ong text graphic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A27A41-F0FC-1744-2B85-A626DE956A20}"/>
              </a:ext>
            </a:extLst>
          </p:cNvPr>
          <p:cNvSpPr/>
          <p:nvPr userDrawn="1"/>
        </p:nvSpPr>
        <p:spPr>
          <a:xfrm>
            <a:off x="0" y="0"/>
            <a:ext cx="12192000" cy="6882663"/>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3">
            <a:extLst>
              <a:ext uri="{FF2B5EF4-FFF2-40B4-BE49-F238E27FC236}">
                <a16:creationId xmlns:a16="http://schemas.microsoft.com/office/drawing/2014/main" id="{933B88AD-CAA3-7B9B-B184-4AAF372F72AA}"/>
              </a:ext>
            </a:extLst>
          </p:cNvPr>
          <p:cNvSpPr>
            <a:spLocks noGrp="1"/>
          </p:cNvSpPr>
          <p:nvPr>
            <p:ph type="title"/>
          </p:nvPr>
        </p:nvSpPr>
        <p:spPr>
          <a:xfrm>
            <a:off x="390525" y="730710"/>
            <a:ext cx="7860271" cy="402350"/>
          </a:xfrm>
          <a:prstGeom prst="rect">
            <a:avLst/>
          </a:prstGeom>
        </p:spPr>
        <p:txBody>
          <a:bodyPr vert="horz" lIns="91440" tIns="45720" rIns="91440" bIns="45720" rtlCol="0" anchor="t">
            <a:noAutofit/>
          </a:body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F8F49C15-56B0-A595-DD99-99DB6FE1750A}"/>
              </a:ext>
            </a:extLst>
          </p:cNvPr>
          <p:cNvSpPr>
            <a:spLocks noGrp="1"/>
          </p:cNvSpPr>
          <p:nvPr>
            <p:ph sz="half" idx="2"/>
          </p:nvPr>
        </p:nvSpPr>
        <p:spPr>
          <a:xfrm>
            <a:off x="390525" y="1555587"/>
            <a:ext cx="7860270" cy="4571703"/>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Picture 10" descr="A black background with a black square&#10;&#10;AI-generated content may be incorrect.">
            <a:extLst>
              <a:ext uri="{FF2B5EF4-FFF2-40B4-BE49-F238E27FC236}">
                <a16:creationId xmlns:a16="http://schemas.microsoft.com/office/drawing/2014/main" id="{9F8DD93B-4487-9A68-D2CF-DCAD6A3810B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0525" y="5595017"/>
            <a:ext cx="1886683" cy="954799"/>
          </a:xfrm>
          <a:prstGeom prst="rect">
            <a:avLst/>
          </a:prstGeom>
        </p:spPr>
      </p:pic>
      <p:pic>
        <p:nvPicPr>
          <p:cNvPr id="5" name="Picture 4" descr="A brown bug with black lines&#10;&#10;AI-generated content may be incorrect.">
            <a:extLst>
              <a:ext uri="{FF2B5EF4-FFF2-40B4-BE49-F238E27FC236}">
                <a16:creationId xmlns:a16="http://schemas.microsoft.com/office/drawing/2014/main" id="{FE3D7096-87AC-252A-1150-9773AFBA60A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rot="4186413">
            <a:off x="9558910" y="2094521"/>
            <a:ext cx="721691" cy="704089"/>
          </a:xfrm>
          <a:prstGeom prst="rect">
            <a:avLst/>
          </a:prstGeom>
        </p:spPr>
      </p:pic>
      <p:pic>
        <p:nvPicPr>
          <p:cNvPr id="10" name="Picture 9" descr="A cartoon of a ladybug&#10;&#10;AI-generated content may be incorrect.">
            <a:extLst>
              <a:ext uri="{FF2B5EF4-FFF2-40B4-BE49-F238E27FC236}">
                <a16:creationId xmlns:a16="http://schemas.microsoft.com/office/drawing/2014/main" id="{370D3E1C-C836-E63C-A975-6D632B9E884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rot="17536744">
            <a:off x="9126784" y="4744595"/>
            <a:ext cx="1585942" cy="1553814"/>
          </a:xfrm>
          <a:prstGeom prst="rect">
            <a:avLst/>
          </a:prstGeom>
        </p:spPr>
      </p:pic>
      <p:pic>
        <p:nvPicPr>
          <p:cNvPr id="12" name="Picture 11" descr="A yellow bug with black lines&#10;&#10;AI-generated content may be incorrect.">
            <a:extLst>
              <a:ext uri="{FF2B5EF4-FFF2-40B4-BE49-F238E27FC236}">
                <a16:creationId xmlns:a16="http://schemas.microsoft.com/office/drawing/2014/main" id="{6E793798-667E-7D97-EEB1-50B9CCFAB46C}"/>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rot="19229506">
            <a:off x="10382391" y="3088627"/>
            <a:ext cx="1169687" cy="1204089"/>
          </a:xfrm>
          <a:prstGeom prst="rect">
            <a:avLst/>
          </a:prstGeom>
        </p:spPr>
      </p:pic>
    </p:spTree>
    <p:extLst>
      <p:ext uri="{BB962C8B-B14F-4D97-AF65-F5344CB8AC3E}">
        <p14:creationId xmlns:p14="http://schemas.microsoft.com/office/powerpoint/2010/main" val="131486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0690CC-B409-5392-B373-24C27908CA37}"/>
              </a:ext>
            </a:extLst>
          </p:cNvPr>
          <p:cNvSpPr/>
          <p:nvPr userDrawn="1"/>
        </p:nvSpPr>
        <p:spPr>
          <a:xfrm>
            <a:off x="0" y="0"/>
            <a:ext cx="12192000" cy="6858000"/>
          </a:xfrm>
          <a:prstGeom prst="rect">
            <a:avLst/>
          </a:prstGeom>
          <a:solidFill>
            <a:srgbClr val="F9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08C264FE-E24B-AEE8-B11D-7B89840AB4A8}"/>
              </a:ext>
            </a:extLst>
          </p:cNvPr>
          <p:cNvSpPr>
            <a:spLocks noGrp="1"/>
          </p:cNvSpPr>
          <p:nvPr>
            <p:ph sz="half" idx="2"/>
          </p:nvPr>
        </p:nvSpPr>
        <p:spPr>
          <a:xfrm>
            <a:off x="390525" y="1277222"/>
            <a:ext cx="9568484" cy="641029"/>
          </a:xfrm>
          <a:prstGeom prst="rect">
            <a:avLst/>
          </a:prstGeo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Picture Placeholder 4">
            <a:extLst>
              <a:ext uri="{FF2B5EF4-FFF2-40B4-BE49-F238E27FC236}">
                <a16:creationId xmlns:a16="http://schemas.microsoft.com/office/drawing/2014/main" id="{FA621F15-FA32-F311-C2B5-81B81B15BFC4}"/>
              </a:ext>
            </a:extLst>
          </p:cNvPr>
          <p:cNvSpPr>
            <a:spLocks noGrp="1"/>
          </p:cNvSpPr>
          <p:nvPr>
            <p:ph type="pic" sz="quarter" idx="10"/>
          </p:nvPr>
        </p:nvSpPr>
        <p:spPr>
          <a:xfrm>
            <a:off x="390525" y="2161664"/>
            <a:ext cx="11284208" cy="4190839"/>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30C72AD1-6A38-EC37-0932-6F10A8E09D03}"/>
              </a:ext>
            </a:extLst>
          </p:cNvPr>
          <p:cNvSpPr>
            <a:spLocks noGrp="1"/>
          </p:cNvSpPr>
          <p:nvPr>
            <p:ph type="body" sz="quarter" idx="12"/>
          </p:nvPr>
        </p:nvSpPr>
        <p:spPr>
          <a:xfrm>
            <a:off x="390525" y="392780"/>
            <a:ext cx="9568484" cy="641029"/>
          </a:xfrm>
          <a:prstGeom prst="rect">
            <a:avLst/>
          </a:prstGeom>
        </p:spPr>
        <p:txBody>
          <a:bodyPr>
            <a:noAutofit/>
          </a:bodyPr>
          <a:lstStyle>
            <a:lvl1pPr>
              <a:defRPr sz="4000" b="1">
                <a:latin typeface="Arial" panose="020B0604020202020204" pitchFamily="34" charset="0"/>
                <a:cs typeface="Arial" panose="020B0604020202020204" pitchFamily="34" charset="0"/>
              </a:defRPr>
            </a:lvl1pPr>
            <a:lvl2pPr>
              <a:defRPr sz="4000" b="1">
                <a:latin typeface="Arial" panose="020B0604020202020204" pitchFamily="34" charset="0"/>
                <a:cs typeface="Arial" panose="020B0604020202020204" pitchFamily="34" charset="0"/>
              </a:defRPr>
            </a:lvl2pPr>
            <a:lvl3pPr>
              <a:defRPr sz="4000" b="1">
                <a:latin typeface="Arial" panose="020B0604020202020204" pitchFamily="34" charset="0"/>
                <a:cs typeface="Arial" panose="020B0604020202020204" pitchFamily="34" charset="0"/>
              </a:defRPr>
            </a:lvl3pPr>
            <a:lvl4pPr>
              <a:defRPr sz="4000" b="1">
                <a:latin typeface="Arial" panose="020B0604020202020204" pitchFamily="34" charset="0"/>
                <a:cs typeface="Arial" panose="020B0604020202020204" pitchFamily="34" charset="0"/>
              </a:defRPr>
            </a:lvl4pPr>
            <a:lvl5pPr>
              <a:defRPr sz="4000" b="1">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65735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2BBA3-5634-8B55-BDBA-3D8967527DC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7C5F573-ACA9-A17D-9916-BB6CBF3C6F1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F989AEE-4E8D-854A-3793-0BA7DBABE0EA}"/>
              </a:ext>
            </a:extLst>
          </p:cNvPr>
          <p:cNvSpPr>
            <a:spLocks noGrp="1"/>
          </p:cNvSpPr>
          <p:nvPr>
            <p:ph type="dt" sz="half" idx="10"/>
          </p:nvPr>
        </p:nvSpPr>
        <p:spPr/>
        <p:txBody>
          <a:bodyPr/>
          <a:lstStyle/>
          <a:p>
            <a:fld id="{5846D487-1C3B-4450-BF1C-50F513E0B5C7}" type="datetimeFigureOut">
              <a:rPr lang="en-GB" smtClean="0"/>
              <a:t>18/08/2025</a:t>
            </a:fld>
            <a:endParaRPr lang="en-GB"/>
          </a:p>
        </p:txBody>
      </p:sp>
      <p:sp>
        <p:nvSpPr>
          <p:cNvPr id="5" name="Footer Placeholder 4">
            <a:extLst>
              <a:ext uri="{FF2B5EF4-FFF2-40B4-BE49-F238E27FC236}">
                <a16:creationId xmlns:a16="http://schemas.microsoft.com/office/drawing/2014/main" id="{804DAF0A-9F9E-8FC1-C074-14994DD28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0732C3-000F-94EA-441E-70A7AF5619A1}"/>
              </a:ext>
            </a:extLst>
          </p:cNvPr>
          <p:cNvSpPr>
            <a:spLocks noGrp="1"/>
          </p:cNvSpPr>
          <p:nvPr>
            <p:ph type="sldNum" sz="quarter" idx="12"/>
          </p:nvPr>
        </p:nvSpPr>
        <p:spPr/>
        <p:txBody>
          <a:bodyPr/>
          <a:lstStyle/>
          <a:p>
            <a:fld id="{18C5D169-B6C6-43B2-8FB5-75911D448D91}" type="slidenum">
              <a:rPr lang="en-GB" smtClean="0"/>
              <a:t>‹#›</a:t>
            </a:fld>
            <a:endParaRPr lang="en-GB"/>
          </a:p>
        </p:txBody>
      </p:sp>
    </p:spTree>
    <p:extLst>
      <p:ext uri="{BB962C8B-B14F-4D97-AF65-F5344CB8AC3E}">
        <p14:creationId xmlns:p14="http://schemas.microsoft.com/office/powerpoint/2010/main" val="182580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9D16ED-2A65-A653-3169-0AE92DA17B40}"/>
              </a:ext>
            </a:extLst>
          </p:cNvPr>
          <p:cNvSpPr/>
          <p:nvPr userDrawn="1"/>
        </p:nvSpPr>
        <p:spPr>
          <a:xfrm>
            <a:off x="-3555886" y="7143189"/>
            <a:ext cx="11385256" cy="5392075"/>
          </a:xfrm>
          <a:prstGeom prst="rect">
            <a:avLst/>
          </a:prstGeom>
          <a:noFill/>
          <a:ln w="3175">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eonik" panose="020B0503030300000000" pitchFamily="34" charset="0"/>
            </a:endParaRPr>
          </a:p>
        </p:txBody>
      </p:sp>
    </p:spTree>
    <p:extLst>
      <p:ext uri="{BB962C8B-B14F-4D97-AF65-F5344CB8AC3E}">
        <p14:creationId xmlns:p14="http://schemas.microsoft.com/office/powerpoint/2010/main" val="2492234751"/>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54" r:id="rId3"/>
    <p:sldLayoutId id="2147483674" r:id="rId4"/>
    <p:sldLayoutId id="2147483661" r:id="rId5"/>
    <p:sldLayoutId id="2147483659" r:id="rId6"/>
    <p:sldLayoutId id="2147483676" r:id="rId7"/>
    <p:sldLayoutId id="2147483651" r:id="rId8"/>
    <p:sldLayoutId id="2147483662" r:id="rId9"/>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9D16ED-2A65-A653-3169-0AE92DA17B40}"/>
              </a:ext>
            </a:extLst>
          </p:cNvPr>
          <p:cNvSpPr/>
          <p:nvPr userDrawn="1"/>
        </p:nvSpPr>
        <p:spPr>
          <a:xfrm>
            <a:off x="-3555886" y="7143189"/>
            <a:ext cx="11385256" cy="5392075"/>
          </a:xfrm>
          <a:prstGeom prst="rect">
            <a:avLst/>
          </a:prstGeom>
          <a:noFill/>
          <a:ln w="3175">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eonik" panose="020B0503030300000000" pitchFamily="34" charset="0"/>
            </a:endParaRPr>
          </a:p>
        </p:txBody>
      </p:sp>
    </p:spTree>
    <p:extLst>
      <p:ext uri="{BB962C8B-B14F-4D97-AF65-F5344CB8AC3E}">
        <p14:creationId xmlns:p14="http://schemas.microsoft.com/office/powerpoint/2010/main" val="176923842"/>
      </p:ext>
    </p:extLst>
  </p:cSld>
  <p:clrMap bg1="lt1" tx1="dk1" bg2="lt2" tx2="dk2" accent1="accent1" accent2="accent2" accent3="accent3" accent4="accent4" accent5="accent5" accent6="accent6" hlink="hlink" folHlink="folHlink"/>
  <p:sldLayoutIdLst>
    <p:sldLayoutId id="2147483671" r:id="rId1"/>
    <p:sldLayoutId id="2147483664" r:id="rId2"/>
    <p:sldLayoutId id="214748365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eonik" panose="020B0503030300000000"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eonik" panose="020B0503030300000000"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eonik" panose="020B0503030300000000"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eonik" panose="020B0503030300000000"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hyperlink" Target="mailto:school-bookings@nhm.ac.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E4E11-98E4-B9E6-7AD1-3B48D962158B}"/>
              </a:ext>
            </a:extLst>
          </p:cNvPr>
          <p:cNvSpPr>
            <a:spLocks noGrp="1"/>
          </p:cNvSpPr>
          <p:nvPr>
            <p:ph type="body" sz="quarter" idx="12"/>
          </p:nvPr>
        </p:nvSpPr>
        <p:spPr/>
        <p:txBody>
          <a:bodyPr/>
          <a:lstStyle/>
          <a:p>
            <a:pPr marL="0" indent="0">
              <a:buNone/>
            </a:pPr>
            <a:r>
              <a:rPr lang="en-US" dirty="0"/>
              <a:t>Grouping and Classifying</a:t>
            </a:r>
          </a:p>
        </p:txBody>
      </p:sp>
    </p:spTree>
    <p:extLst>
      <p:ext uri="{BB962C8B-B14F-4D97-AF65-F5344CB8AC3E}">
        <p14:creationId xmlns:p14="http://schemas.microsoft.com/office/powerpoint/2010/main" val="2342858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2D2865-5F44-F510-C53A-B9BA010C49AA}"/>
              </a:ext>
            </a:extLst>
          </p:cNvPr>
          <p:cNvSpPr>
            <a:spLocks noGrp="1"/>
          </p:cNvSpPr>
          <p:nvPr>
            <p:ph type="title"/>
          </p:nvPr>
        </p:nvSpPr>
        <p:spPr/>
        <p:txBody>
          <a:bodyPr/>
          <a:lstStyle/>
          <a:p>
            <a:r>
              <a:rPr lang="en-GB" sz="3200" dirty="0"/>
              <a:t>Branching key challenge</a:t>
            </a:r>
            <a:endParaRPr lang="en-GB" dirty="0"/>
          </a:p>
        </p:txBody>
      </p:sp>
      <p:sp>
        <p:nvSpPr>
          <p:cNvPr id="8" name="Text Placeholder 7">
            <a:extLst>
              <a:ext uri="{FF2B5EF4-FFF2-40B4-BE49-F238E27FC236}">
                <a16:creationId xmlns:a16="http://schemas.microsoft.com/office/drawing/2014/main" id="{48F875D1-2C12-7171-2934-8A51898E17AC}"/>
              </a:ext>
            </a:extLst>
          </p:cNvPr>
          <p:cNvSpPr>
            <a:spLocks noGrp="1"/>
          </p:cNvSpPr>
          <p:nvPr>
            <p:ph type="body" sz="quarter" idx="22"/>
          </p:nvPr>
        </p:nvSpPr>
        <p:spPr/>
        <p:txBody>
          <a:bodyPr/>
          <a:lstStyle/>
          <a:p>
            <a:pPr marL="0" indent="0">
              <a:buNone/>
            </a:pPr>
            <a:r>
              <a:rPr lang="en-GB" dirty="0"/>
              <a:t>Grouping and Classifying</a:t>
            </a:r>
          </a:p>
        </p:txBody>
      </p:sp>
      <p:sp>
        <p:nvSpPr>
          <p:cNvPr id="7" name="Content Placeholder 6">
            <a:extLst>
              <a:ext uri="{FF2B5EF4-FFF2-40B4-BE49-F238E27FC236}">
                <a16:creationId xmlns:a16="http://schemas.microsoft.com/office/drawing/2014/main" id="{8E83EC71-8094-0A53-5844-2FFDCB2F8B61}"/>
              </a:ext>
            </a:extLst>
          </p:cNvPr>
          <p:cNvSpPr>
            <a:spLocks noGrp="1"/>
          </p:cNvSpPr>
          <p:nvPr>
            <p:ph sz="half" idx="2"/>
          </p:nvPr>
        </p:nvSpPr>
        <p:spPr/>
        <p:txBody>
          <a:bodyPr>
            <a:normAutofit/>
          </a:bodyPr>
          <a:lstStyle/>
          <a:p>
            <a:pPr marL="0" indent="0">
              <a:buNone/>
            </a:pPr>
            <a:r>
              <a:rPr lang="en-GB" sz="2400" dirty="0"/>
              <a:t>One way scientists identify that animals are the same species is by observing whether they can reproduce together. </a:t>
            </a:r>
          </a:p>
          <a:p>
            <a:pPr marL="0" indent="0">
              <a:buNone/>
            </a:pPr>
            <a:endParaRPr lang="en-GB" sz="2400" dirty="0"/>
          </a:p>
          <a:p>
            <a:pPr marL="0" indent="0">
              <a:buNone/>
            </a:pPr>
            <a:r>
              <a:rPr lang="en-GB" sz="2400" dirty="0"/>
              <a:t>By looking closely, it is often possible to find other features they have in common. </a:t>
            </a:r>
          </a:p>
          <a:p>
            <a:pPr marL="0" indent="0">
              <a:buNone/>
            </a:pPr>
            <a:endParaRPr lang="en-GB" sz="2400" dirty="0"/>
          </a:p>
          <a:p>
            <a:pPr marL="0" indent="0">
              <a:buNone/>
            </a:pPr>
            <a:r>
              <a:rPr lang="en-GB" sz="2400" dirty="0"/>
              <a:t>For example, 2-spot ladybirds have different shell patterns, but they all have black or dark brown legs.</a:t>
            </a:r>
          </a:p>
          <a:p>
            <a:pPr marL="0" indent="0">
              <a:buNone/>
            </a:pPr>
            <a:endParaRPr lang="en-GB" sz="2400" dirty="0"/>
          </a:p>
          <a:p>
            <a:pPr marL="0" indent="0">
              <a:buNone/>
            </a:pPr>
            <a:endParaRPr lang="en-GB" sz="2400" dirty="0"/>
          </a:p>
        </p:txBody>
      </p:sp>
      <p:pic>
        <p:nvPicPr>
          <p:cNvPr id="1026" name="Picture 2" descr="2-spot ladybirds mating. The male has a black shell with red spots and is on top of the female. The female has a red shell with black spots.">
            <a:extLst>
              <a:ext uri="{FF2B5EF4-FFF2-40B4-BE49-F238E27FC236}">
                <a16:creationId xmlns:a16="http://schemas.microsoft.com/office/drawing/2014/main" id="{14CDF5D1-C409-6D2D-A006-77196B71EB8C}"/>
              </a:ext>
            </a:extLst>
          </p:cNvPr>
          <p:cNvPicPr>
            <a:picLocks noGrp="1" noChangeAspect="1" noChangeArrowheads="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6">
            <a:extLst>
              <a:ext uri="{FF2B5EF4-FFF2-40B4-BE49-F238E27FC236}">
                <a16:creationId xmlns:a16="http://schemas.microsoft.com/office/drawing/2014/main" id="{9BED3F66-109C-4383-50BF-58B50C225E91}"/>
              </a:ext>
            </a:extLst>
          </p:cNvPr>
          <p:cNvSpPr txBox="1">
            <a:spLocks/>
          </p:cNvSpPr>
          <p:nvPr/>
        </p:nvSpPr>
        <p:spPr>
          <a:xfrm>
            <a:off x="6390861" y="5461555"/>
            <a:ext cx="3826042" cy="4023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2-spot ladybirds mating.</a:t>
            </a:r>
          </a:p>
          <a:p>
            <a:pPr marL="0" indent="0">
              <a:buFont typeface="Arial" panose="020B0604020202020204" pitchFamily="34" charset="0"/>
              <a:buNone/>
            </a:pPr>
            <a:endParaRPr lang="en-GB" sz="1800" dirty="0"/>
          </a:p>
        </p:txBody>
      </p:sp>
    </p:spTree>
    <p:extLst>
      <p:ext uri="{BB962C8B-B14F-4D97-AF65-F5344CB8AC3E}">
        <p14:creationId xmlns:p14="http://schemas.microsoft.com/office/powerpoint/2010/main" val="144146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3B09B-F45D-3172-D803-FFFB52F67B7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EC0AF1-7FBD-C88D-0531-E398BA4C5072}"/>
              </a:ext>
            </a:extLst>
          </p:cNvPr>
          <p:cNvSpPr>
            <a:spLocks noGrp="1"/>
          </p:cNvSpPr>
          <p:nvPr>
            <p:ph type="title"/>
          </p:nvPr>
        </p:nvSpPr>
        <p:spPr/>
        <p:txBody>
          <a:bodyPr/>
          <a:lstStyle/>
          <a:p>
            <a:r>
              <a:rPr lang="en-GB" sz="3200" dirty="0"/>
              <a:t>Branching key challenge</a:t>
            </a:r>
            <a:endParaRPr lang="en-GB" dirty="0"/>
          </a:p>
        </p:txBody>
      </p:sp>
      <p:sp>
        <p:nvSpPr>
          <p:cNvPr id="8" name="Text Placeholder 7">
            <a:extLst>
              <a:ext uri="{FF2B5EF4-FFF2-40B4-BE49-F238E27FC236}">
                <a16:creationId xmlns:a16="http://schemas.microsoft.com/office/drawing/2014/main" id="{675A203C-40DB-A259-0F16-E5BDE6FEE584}"/>
              </a:ext>
            </a:extLst>
          </p:cNvPr>
          <p:cNvSpPr>
            <a:spLocks noGrp="1"/>
          </p:cNvSpPr>
          <p:nvPr>
            <p:ph type="body" sz="quarter" idx="22"/>
          </p:nvPr>
        </p:nvSpPr>
        <p:spPr/>
        <p:txBody>
          <a:bodyPr/>
          <a:lstStyle/>
          <a:p>
            <a:pPr marL="0" indent="0">
              <a:buNone/>
            </a:pPr>
            <a:r>
              <a:rPr lang="en-GB" dirty="0"/>
              <a:t>Grouping and Classifying</a:t>
            </a:r>
          </a:p>
        </p:txBody>
      </p:sp>
      <p:sp>
        <p:nvSpPr>
          <p:cNvPr id="7" name="Content Placeholder 6">
            <a:extLst>
              <a:ext uri="{FF2B5EF4-FFF2-40B4-BE49-F238E27FC236}">
                <a16:creationId xmlns:a16="http://schemas.microsoft.com/office/drawing/2014/main" id="{67B40A18-44EC-ECAA-A9F2-1147B1EB5FD5}"/>
              </a:ext>
            </a:extLst>
          </p:cNvPr>
          <p:cNvSpPr>
            <a:spLocks noGrp="1"/>
          </p:cNvSpPr>
          <p:nvPr>
            <p:ph sz="half" idx="2"/>
          </p:nvPr>
        </p:nvSpPr>
        <p:spPr/>
        <p:txBody>
          <a:bodyPr>
            <a:normAutofit/>
          </a:bodyPr>
          <a:lstStyle/>
          <a:p>
            <a:pPr marL="0" indent="0">
              <a:buNone/>
            </a:pPr>
            <a:r>
              <a:rPr lang="en-GB" sz="2400" dirty="0"/>
              <a:t>Look at the 2-spot, 10-spot, and harlequin ladybirds for other features which they have in common.</a:t>
            </a:r>
          </a:p>
          <a:p>
            <a:pPr marL="0" indent="0">
              <a:buNone/>
            </a:pPr>
            <a:endParaRPr lang="en-GB" sz="2400" dirty="0"/>
          </a:p>
          <a:p>
            <a:pPr marL="0" indent="0">
              <a:buNone/>
            </a:pPr>
            <a:r>
              <a:rPr lang="en-GB" sz="2400" dirty="0"/>
              <a:t>Change your key to make it easier to use or more accurate.</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46550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6F1"/>
        </a:solidFill>
        <a:effectLst/>
      </p:bgPr>
    </p:bg>
    <p:spTree>
      <p:nvGrpSpPr>
        <p:cNvPr id="1" name="">
          <a:extLst>
            <a:ext uri="{FF2B5EF4-FFF2-40B4-BE49-F238E27FC236}">
              <a16:creationId xmlns:a16="http://schemas.microsoft.com/office/drawing/2014/main" id="{D729E873-D098-C0D7-A8B8-B80FE35F8FBD}"/>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CE50DC-23C0-E3D4-4A18-E9BE4292D1B7}"/>
              </a:ext>
            </a:extLst>
          </p:cNvPr>
          <p:cNvGraphicFramePr>
            <a:graphicFrameLocks noGrp="1"/>
          </p:cNvGraphicFramePr>
          <p:nvPr>
            <p:ph idx="1"/>
            <p:extLst>
              <p:ext uri="{D42A27DB-BD31-4B8C-83A1-F6EECF244321}">
                <p14:modId xmlns:p14="http://schemas.microsoft.com/office/powerpoint/2010/main" val="3458767362"/>
              </p:ext>
            </p:extLst>
          </p:nvPr>
        </p:nvGraphicFramePr>
        <p:xfrm>
          <a:off x="876000" y="369001"/>
          <a:ext cx="10440000" cy="6119999"/>
        </p:xfrm>
        <a:graphic>
          <a:graphicData uri="http://schemas.openxmlformats.org/drawingml/2006/table">
            <a:tbl>
              <a:tblPr firstRow="1" bandRow="1">
                <a:tableStyleId>{5C22544A-7EE6-4342-B048-85BDC9FD1C3A}</a:tableStyleId>
              </a:tblPr>
              <a:tblGrid>
                <a:gridCol w="2007692">
                  <a:extLst>
                    <a:ext uri="{9D8B030D-6E8A-4147-A177-3AD203B41FA5}">
                      <a16:colId xmlns:a16="http://schemas.microsoft.com/office/drawing/2014/main" val="183277153"/>
                    </a:ext>
                  </a:extLst>
                </a:gridCol>
                <a:gridCol w="1387132">
                  <a:extLst>
                    <a:ext uri="{9D8B030D-6E8A-4147-A177-3AD203B41FA5}">
                      <a16:colId xmlns:a16="http://schemas.microsoft.com/office/drawing/2014/main" val="296949594"/>
                    </a:ext>
                  </a:extLst>
                </a:gridCol>
                <a:gridCol w="2651184">
                  <a:extLst>
                    <a:ext uri="{9D8B030D-6E8A-4147-A177-3AD203B41FA5}">
                      <a16:colId xmlns:a16="http://schemas.microsoft.com/office/drawing/2014/main" val="2402719216"/>
                    </a:ext>
                  </a:extLst>
                </a:gridCol>
                <a:gridCol w="1207008">
                  <a:extLst>
                    <a:ext uri="{9D8B030D-6E8A-4147-A177-3AD203B41FA5}">
                      <a16:colId xmlns:a16="http://schemas.microsoft.com/office/drawing/2014/main" val="4154083249"/>
                    </a:ext>
                  </a:extLst>
                </a:gridCol>
                <a:gridCol w="3186984">
                  <a:extLst>
                    <a:ext uri="{9D8B030D-6E8A-4147-A177-3AD203B41FA5}">
                      <a16:colId xmlns:a16="http://schemas.microsoft.com/office/drawing/2014/main" val="2720411699"/>
                    </a:ext>
                  </a:extLst>
                </a:gridCol>
              </a:tblGrid>
              <a:tr h="646724">
                <a:tc>
                  <a:txBody>
                    <a:bodyPr/>
                    <a:lstStyle/>
                    <a:p>
                      <a:endParaRPr lang="en-GB"/>
                    </a:p>
                  </a:txBody>
                  <a:tcPr/>
                </a:tc>
                <a:tc>
                  <a:txBody>
                    <a:bodyPr/>
                    <a:lstStyle/>
                    <a:p>
                      <a:r>
                        <a:rPr lang="en-GB"/>
                        <a:t>Common name</a:t>
                      </a:r>
                    </a:p>
                  </a:txBody>
                  <a:tcPr/>
                </a:tc>
                <a:tc>
                  <a:txBody>
                    <a:bodyPr/>
                    <a:lstStyle/>
                    <a:p>
                      <a:r>
                        <a:rPr lang="en-GB"/>
                        <a:t>Scientific name</a:t>
                      </a:r>
                    </a:p>
                  </a:txBody>
                  <a:tcPr/>
                </a:tc>
                <a:tc>
                  <a:txBody>
                    <a:bodyPr/>
                    <a:lstStyle/>
                    <a:p>
                      <a:r>
                        <a:rPr lang="en-GB"/>
                        <a:t>Size</a:t>
                      </a:r>
                    </a:p>
                  </a:txBody>
                  <a:tcPr/>
                </a:tc>
                <a:tc>
                  <a:txBody>
                    <a:bodyPr/>
                    <a:lstStyle/>
                    <a:p>
                      <a:r>
                        <a:rPr lang="en-GB" dirty="0"/>
                        <a:t>Identification features</a:t>
                      </a:r>
                    </a:p>
                  </a:txBody>
                  <a:tcPr/>
                </a:tc>
                <a:extLst>
                  <a:ext uri="{0D108BD9-81ED-4DB2-BD59-A6C34878D82A}">
                    <a16:rowId xmlns:a16="http://schemas.microsoft.com/office/drawing/2014/main" val="701326279"/>
                  </a:ext>
                </a:extLst>
              </a:tr>
              <a:tr h="1094655">
                <a:tc>
                  <a:txBody>
                    <a:bodyPr/>
                    <a:lstStyle/>
                    <a:p>
                      <a:endParaRPr lang="en-GB" dirty="0"/>
                    </a:p>
                  </a:txBody>
                  <a:tcPr/>
                </a:tc>
                <a:tc>
                  <a:txBody>
                    <a:bodyPr/>
                    <a:lstStyle/>
                    <a:p>
                      <a:r>
                        <a:rPr lang="en-GB"/>
                        <a:t>2-spot</a:t>
                      </a:r>
                    </a:p>
                  </a:txBody>
                  <a:tcPr/>
                </a:tc>
                <a:tc>
                  <a:txBody>
                    <a:bodyPr/>
                    <a:lstStyle/>
                    <a:p>
                      <a:r>
                        <a:rPr lang="en-GB" i="1" dirty="0"/>
                        <a:t>Adalia </a:t>
                      </a:r>
                      <a:r>
                        <a:rPr lang="en-GB" i="1" dirty="0" err="1"/>
                        <a:t>bipunctata</a:t>
                      </a:r>
                      <a:endParaRPr lang="en-GB" i="1" dirty="0"/>
                    </a:p>
                  </a:txBody>
                  <a:tcPr/>
                </a:tc>
                <a:tc>
                  <a:txBody>
                    <a:bodyPr/>
                    <a:lstStyle/>
                    <a:p>
                      <a:r>
                        <a:rPr lang="en-GB"/>
                        <a:t>3-5mm</a:t>
                      </a:r>
                    </a:p>
                  </a:txBody>
                  <a:tcPr/>
                </a:tc>
                <a:tc>
                  <a:txBody>
                    <a:bodyPr/>
                    <a:lstStyle/>
                    <a:p>
                      <a:pPr marL="285750" indent="-285750">
                        <a:buFont typeface="Arial" panose="020B0604020202020204" pitchFamily="34" charset="0"/>
                        <a:buChar char="•"/>
                      </a:pPr>
                      <a:r>
                        <a:rPr lang="en-GB" sz="1600" dirty="0"/>
                        <a:t>Variable patterning</a:t>
                      </a:r>
                    </a:p>
                    <a:p>
                      <a:pPr marL="285750" indent="-285750">
                        <a:buFont typeface="Arial" panose="020B0604020202020204" pitchFamily="34" charset="0"/>
                        <a:buChar char="•"/>
                      </a:pPr>
                      <a:r>
                        <a:rPr lang="en-GB" sz="1600" dirty="0"/>
                        <a:t>Small size</a:t>
                      </a:r>
                    </a:p>
                    <a:p>
                      <a:pPr marL="285750" lvl="0" indent="-285750">
                        <a:buFont typeface="Arial" panose="020B0604020202020204" pitchFamily="34" charset="0"/>
                        <a:buChar char="•"/>
                      </a:pPr>
                      <a:r>
                        <a:rPr lang="en-GB" sz="1600" dirty="0"/>
                        <a:t>Black legs</a:t>
                      </a:r>
                      <a:endParaRPr lang="en-GB" dirty="0"/>
                    </a:p>
                  </a:txBody>
                  <a:tcPr/>
                </a:tc>
                <a:extLst>
                  <a:ext uri="{0D108BD9-81ED-4DB2-BD59-A6C34878D82A}">
                    <a16:rowId xmlns:a16="http://schemas.microsoft.com/office/drawing/2014/main" val="412528245"/>
                  </a:ext>
                </a:extLst>
              </a:tr>
              <a:tr h="1094655">
                <a:tc>
                  <a:txBody>
                    <a:bodyPr/>
                    <a:lstStyle/>
                    <a:p>
                      <a:endParaRPr lang="en-GB"/>
                    </a:p>
                  </a:txBody>
                  <a:tcPr/>
                </a:tc>
                <a:tc>
                  <a:txBody>
                    <a:bodyPr/>
                    <a:lstStyle/>
                    <a:p>
                      <a:r>
                        <a:rPr lang="en-GB"/>
                        <a:t>7-spot</a:t>
                      </a:r>
                    </a:p>
                  </a:txBody>
                  <a:tcPr/>
                </a:tc>
                <a:tc>
                  <a:txBody>
                    <a:bodyPr/>
                    <a:lstStyle/>
                    <a:p>
                      <a:r>
                        <a:rPr lang="en-GB" i="1" dirty="0" err="1"/>
                        <a:t>Coccinella</a:t>
                      </a:r>
                      <a:r>
                        <a:rPr lang="en-GB" i="1" dirty="0"/>
                        <a:t> septempunctata</a:t>
                      </a:r>
                    </a:p>
                  </a:txBody>
                  <a:tcPr/>
                </a:tc>
                <a:tc>
                  <a:txBody>
                    <a:bodyPr/>
                    <a:lstStyle/>
                    <a:p>
                      <a:r>
                        <a:rPr lang="en-GB"/>
                        <a:t>5-8mm</a:t>
                      </a:r>
                    </a:p>
                  </a:txBody>
                  <a:tcPr/>
                </a:tc>
                <a:tc>
                  <a:txBody>
                    <a:bodyPr/>
                    <a:lstStyle/>
                    <a:p>
                      <a:pPr marL="285750" indent="-285750">
                        <a:buFont typeface="Arial" panose="020B0604020202020204" pitchFamily="34" charset="0"/>
                        <a:buChar char="•"/>
                      </a:pPr>
                      <a:r>
                        <a:rPr lang="en-GB" sz="1600" dirty="0"/>
                        <a:t>Consistent patterning</a:t>
                      </a:r>
                    </a:p>
                    <a:p>
                      <a:pPr marL="285750" indent="-285750">
                        <a:buFont typeface="Arial" panose="020B0604020202020204" pitchFamily="34" charset="0"/>
                        <a:buChar char="•"/>
                      </a:pPr>
                      <a:r>
                        <a:rPr lang="en-GB" sz="1600" dirty="0"/>
                        <a:t>Large size</a:t>
                      </a:r>
                    </a:p>
                    <a:p>
                      <a:pPr marL="285750" indent="-285750">
                        <a:buFont typeface="Arial" panose="020B0604020202020204" pitchFamily="34" charset="0"/>
                        <a:buChar char="•"/>
                      </a:pPr>
                      <a:r>
                        <a:rPr lang="en-GB" sz="1600" dirty="0"/>
                        <a:t>Black legs</a:t>
                      </a:r>
                    </a:p>
                  </a:txBody>
                  <a:tcPr/>
                </a:tc>
                <a:extLst>
                  <a:ext uri="{0D108BD9-81ED-4DB2-BD59-A6C34878D82A}">
                    <a16:rowId xmlns:a16="http://schemas.microsoft.com/office/drawing/2014/main" val="2618552231"/>
                  </a:ext>
                </a:extLst>
              </a:tr>
              <a:tr h="1094655">
                <a:tc>
                  <a:txBody>
                    <a:bodyPr/>
                    <a:lstStyle/>
                    <a:p>
                      <a:endParaRPr lang="en-GB"/>
                    </a:p>
                  </a:txBody>
                  <a:tcPr/>
                </a:tc>
                <a:tc>
                  <a:txBody>
                    <a:bodyPr/>
                    <a:lstStyle/>
                    <a:p>
                      <a:r>
                        <a:rPr lang="en-GB"/>
                        <a:t>10-spot</a:t>
                      </a:r>
                    </a:p>
                  </a:txBody>
                  <a:tcPr/>
                </a:tc>
                <a:tc>
                  <a:txBody>
                    <a:bodyPr/>
                    <a:lstStyle/>
                    <a:p>
                      <a:r>
                        <a:rPr lang="en-GB" i="1" dirty="0"/>
                        <a:t>Adalia </a:t>
                      </a:r>
                      <a:r>
                        <a:rPr lang="en-GB" i="1" dirty="0" err="1"/>
                        <a:t>decempunctata</a:t>
                      </a:r>
                      <a:endParaRPr lang="en-GB" i="1" dirty="0"/>
                    </a:p>
                  </a:txBody>
                  <a:tcPr/>
                </a:tc>
                <a:tc>
                  <a:txBody>
                    <a:bodyPr/>
                    <a:lstStyle/>
                    <a:p>
                      <a:r>
                        <a:rPr lang="en-GB"/>
                        <a:t>3.5-4.5mm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Variable patterning</a:t>
                      </a:r>
                    </a:p>
                    <a:p>
                      <a:pPr marL="285750" indent="-285750">
                        <a:buFont typeface="Arial" panose="020B0604020202020204" pitchFamily="34" charset="0"/>
                        <a:buChar char="•"/>
                      </a:pPr>
                      <a:r>
                        <a:rPr lang="en-GB" sz="1600" dirty="0"/>
                        <a:t>Small size</a:t>
                      </a:r>
                    </a:p>
                    <a:p>
                      <a:pPr marL="285750" lvl="0" indent="-285750">
                        <a:buFont typeface="Arial" panose="020B0604020202020204" pitchFamily="34" charset="0"/>
                        <a:buChar char="•"/>
                      </a:pPr>
                      <a:r>
                        <a:rPr lang="en-GB" sz="1600" dirty="0"/>
                        <a:t>Orange legs</a:t>
                      </a:r>
                      <a:endParaRPr lang="en-GB" dirty="0"/>
                    </a:p>
                  </a:txBody>
                  <a:tcPr/>
                </a:tc>
                <a:extLst>
                  <a:ext uri="{0D108BD9-81ED-4DB2-BD59-A6C34878D82A}">
                    <a16:rowId xmlns:a16="http://schemas.microsoft.com/office/drawing/2014/main" val="454608081"/>
                  </a:ext>
                </a:extLst>
              </a:tr>
              <a:tr h="1094655">
                <a:tc>
                  <a:txBody>
                    <a:bodyPr/>
                    <a:lstStyle/>
                    <a:p>
                      <a:endParaRPr lang="en-GB"/>
                    </a:p>
                  </a:txBody>
                  <a:tcPr/>
                </a:tc>
                <a:tc>
                  <a:txBody>
                    <a:bodyPr/>
                    <a:lstStyle/>
                    <a:p>
                      <a:r>
                        <a:rPr lang="en-GB"/>
                        <a:t>14-spot</a:t>
                      </a:r>
                    </a:p>
                  </a:txBody>
                  <a:tcPr/>
                </a:tc>
                <a:tc>
                  <a:txBody>
                    <a:bodyPr/>
                    <a:lstStyle/>
                    <a:p>
                      <a:r>
                        <a:rPr lang="en-GB" i="1" dirty="0" err="1"/>
                        <a:t>Propylea</a:t>
                      </a:r>
                      <a:r>
                        <a:rPr lang="en-GB" i="1" dirty="0"/>
                        <a:t> </a:t>
                      </a:r>
                      <a:r>
                        <a:rPr lang="en-GB" i="1" dirty="0" err="1"/>
                        <a:t>quattuordecimpunctata</a:t>
                      </a:r>
                      <a:endParaRPr lang="en-GB" i="1" dirty="0"/>
                    </a:p>
                  </a:txBody>
                  <a:tcPr/>
                </a:tc>
                <a:tc>
                  <a:txBody>
                    <a:bodyPr/>
                    <a:lstStyle/>
                    <a:p>
                      <a:r>
                        <a:rPr lang="en-GB"/>
                        <a:t>4-5mm</a:t>
                      </a:r>
                    </a:p>
                  </a:txBody>
                  <a:tcPr/>
                </a:tc>
                <a:tc>
                  <a:txBody>
                    <a:bodyPr/>
                    <a:lstStyle/>
                    <a:p>
                      <a:pPr marL="285750" indent="-285750">
                        <a:buFont typeface="Arial" panose="020B0604020202020204" pitchFamily="34" charset="0"/>
                        <a:buChar char="•"/>
                      </a:pPr>
                      <a:r>
                        <a:rPr lang="en-GB" sz="1600" dirty="0"/>
                        <a:t>Consistent patterning</a:t>
                      </a:r>
                    </a:p>
                    <a:p>
                      <a:pPr marL="285750" indent="-285750">
                        <a:buFont typeface="Arial" panose="020B0604020202020204" pitchFamily="34" charset="0"/>
                        <a:buChar char="•"/>
                      </a:pPr>
                      <a:r>
                        <a:rPr lang="en-GB" sz="1600" dirty="0"/>
                        <a:t>Square spots</a:t>
                      </a:r>
                    </a:p>
                  </a:txBody>
                  <a:tcPr/>
                </a:tc>
                <a:extLst>
                  <a:ext uri="{0D108BD9-81ED-4DB2-BD59-A6C34878D82A}">
                    <a16:rowId xmlns:a16="http://schemas.microsoft.com/office/drawing/2014/main" val="1157409830"/>
                  </a:ext>
                </a:extLst>
              </a:tr>
              <a:tr h="1094655">
                <a:tc>
                  <a:txBody>
                    <a:bodyPr/>
                    <a:lstStyle/>
                    <a:p>
                      <a:endParaRPr lang="en-GB"/>
                    </a:p>
                  </a:txBody>
                  <a:tcPr/>
                </a:tc>
                <a:tc>
                  <a:txBody>
                    <a:bodyPr/>
                    <a:lstStyle/>
                    <a:p>
                      <a:r>
                        <a:rPr lang="en-GB"/>
                        <a:t>16-spot</a:t>
                      </a:r>
                    </a:p>
                  </a:txBody>
                  <a:tcPr/>
                </a:tc>
                <a:tc>
                  <a:txBody>
                    <a:bodyPr/>
                    <a:lstStyle/>
                    <a:p>
                      <a:r>
                        <a:rPr lang="en-GB" i="1" dirty="0" err="1"/>
                        <a:t>Tytthaspis</a:t>
                      </a:r>
                      <a:r>
                        <a:rPr lang="en-GB" i="1" dirty="0"/>
                        <a:t> </a:t>
                      </a:r>
                      <a:r>
                        <a:rPr lang="en-GB" i="1" dirty="0" err="1"/>
                        <a:t>sedecimpunctata</a:t>
                      </a:r>
                      <a:endParaRPr lang="en-GB" i="1" dirty="0"/>
                    </a:p>
                  </a:txBody>
                  <a:tcPr/>
                </a:tc>
                <a:tc>
                  <a:txBody>
                    <a:bodyPr/>
                    <a:lstStyle/>
                    <a:p>
                      <a:r>
                        <a:rPr lang="en-GB"/>
                        <a:t>2-3mm</a:t>
                      </a:r>
                    </a:p>
                  </a:txBody>
                  <a:tcPr/>
                </a:tc>
                <a:tc>
                  <a:txBody>
                    <a:bodyPr/>
                    <a:lstStyle/>
                    <a:p>
                      <a:pPr marL="285750" indent="-285750">
                        <a:buFont typeface="Arial" panose="020B0604020202020204" pitchFamily="34" charset="0"/>
                        <a:buChar char="•"/>
                      </a:pPr>
                      <a:r>
                        <a:rPr lang="en-GB" sz="1600" dirty="0"/>
                        <a:t>Consistent patterning</a:t>
                      </a:r>
                    </a:p>
                    <a:p>
                      <a:pPr marL="285750" indent="-285750">
                        <a:buFont typeface="Arial" panose="020B0604020202020204" pitchFamily="34" charset="0"/>
                        <a:buChar char="•"/>
                      </a:pPr>
                      <a:r>
                        <a:rPr lang="en-GB" sz="1600" dirty="0"/>
                        <a:t>Very small</a:t>
                      </a:r>
                    </a:p>
                  </a:txBody>
                  <a:tcPr/>
                </a:tc>
                <a:extLst>
                  <a:ext uri="{0D108BD9-81ED-4DB2-BD59-A6C34878D82A}">
                    <a16:rowId xmlns:a16="http://schemas.microsoft.com/office/drawing/2014/main" val="1803204051"/>
                  </a:ext>
                </a:extLst>
              </a:tr>
            </a:tbl>
          </a:graphicData>
        </a:graphic>
      </p:graphicFrame>
      <p:pic>
        <p:nvPicPr>
          <p:cNvPr id="8" name="Picture 7" descr="A close up of a ladybug&#10;&#10;Description automatically generated">
            <a:extLst>
              <a:ext uri="{FF2B5EF4-FFF2-40B4-BE49-F238E27FC236}">
                <a16:creationId xmlns:a16="http://schemas.microsoft.com/office/drawing/2014/main" id="{AB2079B0-8350-166B-81ED-DA8C232B6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409973" y="797996"/>
            <a:ext cx="978693" cy="1353812"/>
          </a:xfrm>
          <a:prstGeom prst="rect">
            <a:avLst/>
          </a:prstGeom>
        </p:spPr>
      </p:pic>
      <p:pic>
        <p:nvPicPr>
          <p:cNvPr id="10" name="Picture 9" descr="A close up of a ladybug&#10;&#10;Description automatically generated">
            <a:extLst>
              <a:ext uri="{FF2B5EF4-FFF2-40B4-BE49-F238E27FC236}">
                <a16:creationId xmlns:a16="http://schemas.microsoft.com/office/drawing/2014/main" id="{8060FDD0-4EA4-91D8-EC32-680A9316C5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5828784">
            <a:off x="1328744" y="1892953"/>
            <a:ext cx="1141151" cy="1431357"/>
          </a:xfrm>
          <a:prstGeom prst="rect">
            <a:avLst/>
          </a:prstGeom>
        </p:spPr>
      </p:pic>
      <p:pic>
        <p:nvPicPr>
          <p:cNvPr id="14" name="Picture 13">
            <a:extLst>
              <a:ext uri="{FF2B5EF4-FFF2-40B4-BE49-F238E27FC236}">
                <a16:creationId xmlns:a16="http://schemas.microsoft.com/office/drawing/2014/main" id="{6EC57190-8823-E928-40F4-C3D751B01A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250357" y="4132400"/>
            <a:ext cx="1220017" cy="1431722"/>
          </a:xfrm>
          <a:prstGeom prst="rect">
            <a:avLst/>
          </a:prstGeom>
        </p:spPr>
      </p:pic>
      <p:pic>
        <p:nvPicPr>
          <p:cNvPr id="16" name="Picture 15">
            <a:extLst>
              <a:ext uri="{FF2B5EF4-FFF2-40B4-BE49-F238E27FC236}">
                <a16:creationId xmlns:a16="http://schemas.microsoft.com/office/drawing/2014/main" id="{FBCF5ED3-6D2E-9373-77D9-EF9C5BC726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423311">
            <a:off x="1302125" y="5052268"/>
            <a:ext cx="1288738" cy="1699869"/>
          </a:xfrm>
          <a:prstGeom prst="rect">
            <a:avLst/>
          </a:prstGeom>
        </p:spPr>
      </p:pic>
      <p:pic>
        <p:nvPicPr>
          <p:cNvPr id="3" name="Picture 2" descr="A close up of a bug&#10;&#10;Description automatically generated">
            <a:extLst>
              <a:ext uri="{FF2B5EF4-FFF2-40B4-BE49-F238E27FC236}">
                <a16:creationId xmlns:a16="http://schemas.microsoft.com/office/drawing/2014/main" id="{6FA4F1B8-30CA-8D31-E3AF-23ACF979E1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5820458">
            <a:off x="1310726" y="3042844"/>
            <a:ext cx="1062902" cy="1322663"/>
          </a:xfrm>
          <a:prstGeom prst="rect">
            <a:avLst/>
          </a:prstGeom>
        </p:spPr>
      </p:pic>
    </p:spTree>
    <p:extLst>
      <p:ext uri="{BB962C8B-B14F-4D97-AF65-F5344CB8AC3E}">
        <p14:creationId xmlns:p14="http://schemas.microsoft.com/office/powerpoint/2010/main" val="3395263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6F1"/>
        </a:solidFill>
        <a:effectLst/>
      </p:bgPr>
    </p:bg>
    <p:spTree>
      <p:nvGrpSpPr>
        <p:cNvPr id="1" name="">
          <a:extLst>
            <a:ext uri="{FF2B5EF4-FFF2-40B4-BE49-F238E27FC236}">
              <a16:creationId xmlns:a16="http://schemas.microsoft.com/office/drawing/2014/main" id="{EEB8DEB6-F9AC-A954-74A0-F0CCBB1D2002}"/>
            </a:ext>
          </a:extLst>
        </p:cNvPr>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0C80992-3E04-A660-333A-EDE2287EE9FE}"/>
              </a:ext>
            </a:extLst>
          </p:cNvPr>
          <p:cNvGraphicFramePr>
            <a:graphicFrameLocks noGrp="1"/>
          </p:cNvGraphicFramePr>
          <p:nvPr>
            <p:ph idx="1"/>
            <p:extLst>
              <p:ext uri="{D42A27DB-BD31-4B8C-83A1-F6EECF244321}">
                <p14:modId xmlns:p14="http://schemas.microsoft.com/office/powerpoint/2010/main" val="1320723301"/>
              </p:ext>
            </p:extLst>
          </p:nvPr>
        </p:nvGraphicFramePr>
        <p:xfrm>
          <a:off x="876000" y="369001"/>
          <a:ext cx="10436425" cy="6119999"/>
        </p:xfrm>
        <a:graphic>
          <a:graphicData uri="http://schemas.openxmlformats.org/drawingml/2006/table">
            <a:tbl>
              <a:tblPr firstRow="1" bandRow="1">
                <a:tableStyleId>{5C22544A-7EE6-4342-B048-85BDC9FD1C3A}</a:tableStyleId>
              </a:tblPr>
              <a:tblGrid>
                <a:gridCol w="2007692">
                  <a:extLst>
                    <a:ext uri="{9D8B030D-6E8A-4147-A177-3AD203B41FA5}">
                      <a16:colId xmlns:a16="http://schemas.microsoft.com/office/drawing/2014/main" val="3572190813"/>
                    </a:ext>
                  </a:extLst>
                </a:gridCol>
                <a:gridCol w="1387133">
                  <a:extLst>
                    <a:ext uri="{9D8B030D-6E8A-4147-A177-3AD203B41FA5}">
                      <a16:colId xmlns:a16="http://schemas.microsoft.com/office/drawing/2014/main" val="3358963996"/>
                    </a:ext>
                  </a:extLst>
                </a:gridCol>
                <a:gridCol w="2649600">
                  <a:extLst>
                    <a:ext uri="{9D8B030D-6E8A-4147-A177-3AD203B41FA5}">
                      <a16:colId xmlns:a16="http://schemas.microsoft.com/office/drawing/2014/main" val="2165325517"/>
                    </a:ext>
                  </a:extLst>
                </a:gridCol>
                <a:gridCol w="1206000">
                  <a:extLst>
                    <a:ext uri="{9D8B030D-6E8A-4147-A177-3AD203B41FA5}">
                      <a16:colId xmlns:a16="http://schemas.microsoft.com/office/drawing/2014/main" val="3454186754"/>
                    </a:ext>
                  </a:extLst>
                </a:gridCol>
                <a:gridCol w="3186000">
                  <a:extLst>
                    <a:ext uri="{9D8B030D-6E8A-4147-A177-3AD203B41FA5}">
                      <a16:colId xmlns:a16="http://schemas.microsoft.com/office/drawing/2014/main" val="4162297938"/>
                    </a:ext>
                  </a:extLst>
                </a:gridCol>
              </a:tblGrid>
              <a:tr h="659044">
                <a:tc>
                  <a:txBody>
                    <a:bodyPr/>
                    <a:lstStyle/>
                    <a:p>
                      <a:endParaRPr lang="en-GB"/>
                    </a:p>
                  </a:txBody>
                  <a:tcPr/>
                </a:tc>
                <a:tc>
                  <a:txBody>
                    <a:bodyPr/>
                    <a:lstStyle/>
                    <a:p>
                      <a:r>
                        <a:rPr lang="en-GB"/>
                        <a:t>Common name</a:t>
                      </a:r>
                    </a:p>
                  </a:txBody>
                  <a:tcPr/>
                </a:tc>
                <a:tc>
                  <a:txBody>
                    <a:bodyPr/>
                    <a:lstStyle/>
                    <a:p>
                      <a:r>
                        <a:rPr lang="en-GB"/>
                        <a:t>Scientific name</a:t>
                      </a:r>
                    </a:p>
                  </a:txBody>
                  <a:tcPr/>
                </a:tc>
                <a:tc>
                  <a:txBody>
                    <a:bodyPr/>
                    <a:lstStyle/>
                    <a:p>
                      <a:r>
                        <a:rPr lang="en-GB"/>
                        <a:t>Size</a:t>
                      </a:r>
                    </a:p>
                  </a:txBody>
                  <a:tcPr/>
                </a:tc>
                <a:tc>
                  <a:txBody>
                    <a:bodyPr/>
                    <a:lstStyle/>
                    <a:p>
                      <a:r>
                        <a:rPr lang="en-GB"/>
                        <a:t>Identification features</a:t>
                      </a:r>
                    </a:p>
                  </a:txBody>
                  <a:tcPr/>
                </a:tc>
                <a:extLst>
                  <a:ext uri="{0D108BD9-81ED-4DB2-BD59-A6C34878D82A}">
                    <a16:rowId xmlns:a16="http://schemas.microsoft.com/office/drawing/2014/main" val="3357562185"/>
                  </a:ext>
                </a:extLst>
              </a:tr>
              <a:tr h="1092191">
                <a:tc>
                  <a:txBody>
                    <a:bodyPr/>
                    <a:lstStyle/>
                    <a:p>
                      <a:endParaRPr lang="en-GB"/>
                    </a:p>
                  </a:txBody>
                  <a:tcPr/>
                </a:tc>
                <a:tc>
                  <a:txBody>
                    <a:bodyPr/>
                    <a:lstStyle/>
                    <a:p>
                      <a:r>
                        <a:rPr lang="en-GB"/>
                        <a:t>22-spot</a:t>
                      </a:r>
                    </a:p>
                  </a:txBody>
                  <a:tcPr/>
                </a:tc>
                <a:tc>
                  <a:txBody>
                    <a:bodyPr/>
                    <a:lstStyle/>
                    <a:p>
                      <a:r>
                        <a:rPr lang="en-GB" i="1" dirty="0" err="1"/>
                        <a:t>Psyllobora</a:t>
                      </a:r>
                      <a:r>
                        <a:rPr lang="en-GB" i="1" dirty="0"/>
                        <a:t> </a:t>
                      </a:r>
                      <a:r>
                        <a:rPr lang="en-GB" i="1" dirty="0" err="1"/>
                        <a:t>vigintiduopunctata</a:t>
                      </a:r>
                      <a:endParaRPr lang="en-GB" i="1" dirty="0"/>
                    </a:p>
                  </a:txBody>
                  <a:tcPr/>
                </a:tc>
                <a:tc>
                  <a:txBody>
                    <a:bodyPr/>
                    <a:lstStyle/>
                    <a:p>
                      <a:r>
                        <a:rPr lang="en-GB"/>
                        <a:t>3-4mm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Consistent patterning</a:t>
                      </a:r>
                    </a:p>
                    <a:p>
                      <a:pPr marL="285750" indent="-285750">
                        <a:buFont typeface="Arial" panose="020B0604020202020204" pitchFamily="34" charset="0"/>
                        <a:buChar char="•"/>
                      </a:pPr>
                      <a:r>
                        <a:rPr lang="en-GB" sz="1600" dirty="0"/>
                        <a:t>Thin or no black line between elytra</a:t>
                      </a:r>
                    </a:p>
                  </a:txBody>
                  <a:tcPr/>
                </a:tc>
                <a:extLst>
                  <a:ext uri="{0D108BD9-81ED-4DB2-BD59-A6C34878D82A}">
                    <a16:rowId xmlns:a16="http://schemas.microsoft.com/office/drawing/2014/main" val="600692847"/>
                  </a:ext>
                </a:extLst>
              </a:tr>
              <a:tr h="1092191">
                <a:tc>
                  <a:txBody>
                    <a:bodyPr/>
                    <a:lstStyle/>
                    <a:p>
                      <a:endParaRPr lang="en-GB"/>
                    </a:p>
                  </a:txBody>
                  <a:tcPr/>
                </a:tc>
                <a:tc>
                  <a:txBody>
                    <a:bodyPr/>
                    <a:lstStyle/>
                    <a:p>
                      <a:r>
                        <a:rPr lang="en-GB"/>
                        <a:t>24-spot</a:t>
                      </a:r>
                    </a:p>
                  </a:txBody>
                  <a:tcPr/>
                </a:tc>
                <a:tc>
                  <a:txBody>
                    <a:bodyPr/>
                    <a:lstStyle/>
                    <a:p>
                      <a:r>
                        <a:rPr lang="en-GB" i="1" dirty="0" err="1"/>
                        <a:t>Subcoccinella</a:t>
                      </a:r>
                      <a:r>
                        <a:rPr lang="en-GB" i="1" dirty="0"/>
                        <a:t> </a:t>
                      </a:r>
                      <a:r>
                        <a:rPr lang="en-GB" i="1" dirty="0" err="1"/>
                        <a:t>vigintiquattuorpunctata</a:t>
                      </a:r>
                      <a:endParaRPr lang="en-GB" i="1" dirty="0"/>
                    </a:p>
                  </a:txBody>
                  <a:tcPr/>
                </a:tc>
                <a:tc>
                  <a:txBody>
                    <a:bodyPr/>
                    <a:lstStyle/>
                    <a:p>
                      <a:r>
                        <a:rPr lang="en-GB"/>
                        <a:t>3-4mm</a:t>
                      </a:r>
                    </a:p>
                  </a:txBody>
                  <a:tcPr/>
                </a:tc>
                <a:tc>
                  <a:txBody>
                    <a:bodyPr/>
                    <a:lstStyle/>
                    <a:p>
                      <a:pPr marL="285750" indent="-285750">
                        <a:buFont typeface="Arial" panose="020B0604020202020204" pitchFamily="34" charset="0"/>
                        <a:buChar char="•"/>
                      </a:pPr>
                      <a:r>
                        <a:rPr lang="en-GB" sz="1600" dirty="0"/>
                        <a:t>Consistent patterning</a:t>
                      </a:r>
                    </a:p>
                    <a:p>
                      <a:pPr marL="285750" indent="-285750">
                        <a:buFont typeface="Arial" panose="020B0604020202020204" pitchFamily="34" charset="0"/>
                        <a:buChar char="•"/>
                      </a:pPr>
                      <a:r>
                        <a:rPr lang="en-GB" sz="1600" dirty="0"/>
                        <a:t>Hairy body</a:t>
                      </a:r>
                    </a:p>
                  </a:txBody>
                  <a:tcPr/>
                </a:tc>
                <a:extLst>
                  <a:ext uri="{0D108BD9-81ED-4DB2-BD59-A6C34878D82A}">
                    <a16:rowId xmlns:a16="http://schemas.microsoft.com/office/drawing/2014/main" val="1016594185"/>
                  </a:ext>
                </a:extLst>
              </a:tr>
              <a:tr h="1092191">
                <a:tc>
                  <a:txBody>
                    <a:bodyPr/>
                    <a:lstStyle/>
                    <a:p>
                      <a:endParaRPr lang="en-GB"/>
                    </a:p>
                  </a:txBody>
                  <a:tcPr/>
                </a:tc>
                <a:tc>
                  <a:txBody>
                    <a:bodyPr/>
                    <a:lstStyle/>
                    <a:p>
                      <a:r>
                        <a:rPr lang="en-GB"/>
                        <a:t>Harlequin</a:t>
                      </a:r>
                    </a:p>
                  </a:txBody>
                  <a:tcPr/>
                </a:tc>
                <a:tc>
                  <a:txBody>
                    <a:bodyPr/>
                    <a:lstStyle/>
                    <a:p>
                      <a:r>
                        <a:rPr lang="en-GB" i="1" dirty="0"/>
                        <a:t>Harmonia </a:t>
                      </a:r>
                      <a:r>
                        <a:rPr lang="en-GB" i="1" dirty="0" err="1"/>
                        <a:t>axyridis</a:t>
                      </a:r>
                      <a:endParaRPr lang="en-GB" i="1" dirty="0"/>
                    </a:p>
                  </a:txBody>
                  <a:tcPr/>
                </a:tc>
                <a:tc>
                  <a:txBody>
                    <a:bodyPr/>
                    <a:lstStyle/>
                    <a:p>
                      <a:r>
                        <a:rPr lang="en-GB"/>
                        <a:t>8-10mm</a:t>
                      </a:r>
                    </a:p>
                  </a:txBody>
                  <a:tcPr/>
                </a:tc>
                <a:tc>
                  <a:txBody>
                    <a:bodyPr/>
                    <a:lstStyle/>
                    <a:p>
                      <a:pPr marL="285750" indent="-285750">
                        <a:buFont typeface="Arial" panose="020B0604020202020204" pitchFamily="34" charset="0"/>
                        <a:buChar char="•"/>
                      </a:pPr>
                      <a:r>
                        <a:rPr lang="en-GB" sz="1600" dirty="0"/>
                        <a:t>Variable patterning</a:t>
                      </a:r>
                    </a:p>
                    <a:p>
                      <a:pPr marL="285750" indent="-285750">
                        <a:buFont typeface="Arial" panose="020B0604020202020204" pitchFamily="34" charset="0"/>
                        <a:buChar char="•"/>
                      </a:pPr>
                      <a:r>
                        <a:rPr lang="en-GB" sz="1600" dirty="0"/>
                        <a:t>Large size</a:t>
                      </a:r>
                    </a:p>
                    <a:p>
                      <a:pPr marL="285750" indent="-285750">
                        <a:buFont typeface="Arial" panose="020B0604020202020204" pitchFamily="34" charset="0"/>
                        <a:buChar char="•"/>
                      </a:pPr>
                      <a:r>
                        <a:rPr lang="en-GB" sz="1600" dirty="0"/>
                        <a:t>Brown legs</a:t>
                      </a:r>
                    </a:p>
                  </a:txBody>
                  <a:tcPr/>
                </a:tc>
                <a:extLst>
                  <a:ext uri="{0D108BD9-81ED-4DB2-BD59-A6C34878D82A}">
                    <a16:rowId xmlns:a16="http://schemas.microsoft.com/office/drawing/2014/main" val="53359593"/>
                  </a:ext>
                </a:extLst>
              </a:tr>
              <a:tr h="1092191">
                <a:tc>
                  <a:txBody>
                    <a:bodyPr/>
                    <a:lstStyle/>
                    <a:p>
                      <a:endParaRPr lang="en-GB"/>
                    </a:p>
                  </a:txBody>
                  <a:tcPr/>
                </a:tc>
                <a:tc>
                  <a:txBody>
                    <a:bodyPr/>
                    <a:lstStyle/>
                    <a:p>
                      <a:r>
                        <a:rPr lang="en-GB"/>
                        <a:t>Orange</a:t>
                      </a:r>
                    </a:p>
                  </a:txBody>
                  <a:tcPr/>
                </a:tc>
                <a:tc>
                  <a:txBody>
                    <a:bodyPr/>
                    <a:lstStyle/>
                    <a:p>
                      <a:r>
                        <a:rPr lang="en-GB" i="1" dirty="0" err="1"/>
                        <a:t>Halyzia</a:t>
                      </a:r>
                      <a:r>
                        <a:rPr lang="en-GB" i="1" dirty="0"/>
                        <a:t> </a:t>
                      </a:r>
                      <a:r>
                        <a:rPr lang="en-GB" i="1" dirty="0" err="1"/>
                        <a:t>sedecimguttata</a:t>
                      </a:r>
                      <a:endParaRPr lang="en-GB" i="1" dirty="0"/>
                    </a:p>
                  </a:txBody>
                  <a:tcPr/>
                </a:tc>
                <a:tc>
                  <a:txBody>
                    <a:bodyPr/>
                    <a:lstStyle/>
                    <a:p>
                      <a:r>
                        <a:rPr lang="en-GB"/>
                        <a:t>5-6mm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Consistent patterning</a:t>
                      </a:r>
                    </a:p>
                    <a:p>
                      <a:pPr marL="285750" indent="-285750">
                        <a:buFont typeface="Arial" panose="020B0604020202020204" pitchFamily="34" charset="0"/>
                        <a:buChar char="•"/>
                      </a:pPr>
                      <a:r>
                        <a:rPr lang="en-GB" sz="1600" dirty="0"/>
                        <a:t>Translucent fringe around body</a:t>
                      </a:r>
                    </a:p>
                    <a:p>
                      <a:pPr marL="285750" indent="-285750">
                        <a:buFont typeface="Arial" panose="020B0604020202020204" pitchFamily="34" charset="0"/>
                        <a:buChar char="•"/>
                      </a:pPr>
                      <a:r>
                        <a:rPr lang="en-GB" sz="1600" dirty="0"/>
                        <a:t>Yellow/orange legs</a:t>
                      </a:r>
                    </a:p>
                  </a:txBody>
                  <a:tcPr/>
                </a:tc>
                <a:extLst>
                  <a:ext uri="{0D108BD9-81ED-4DB2-BD59-A6C34878D82A}">
                    <a16:rowId xmlns:a16="http://schemas.microsoft.com/office/drawing/2014/main" val="1923138177"/>
                  </a:ext>
                </a:extLst>
              </a:tr>
              <a:tr h="1092191">
                <a:tc>
                  <a:txBody>
                    <a:bodyPr/>
                    <a:lstStyle/>
                    <a:p>
                      <a:endParaRPr lang="en-GB"/>
                    </a:p>
                  </a:txBody>
                  <a:tcPr/>
                </a:tc>
                <a:tc>
                  <a:txBody>
                    <a:bodyPr/>
                    <a:lstStyle/>
                    <a:p>
                      <a:r>
                        <a:rPr lang="en-GB"/>
                        <a:t>Cream spot</a:t>
                      </a:r>
                    </a:p>
                  </a:txBody>
                  <a:tcPr/>
                </a:tc>
                <a:tc>
                  <a:txBody>
                    <a:bodyPr/>
                    <a:lstStyle/>
                    <a:p>
                      <a:r>
                        <a:rPr lang="en-GB" i="1" dirty="0"/>
                        <a:t>Calvia </a:t>
                      </a:r>
                      <a:r>
                        <a:rPr lang="en-GB" i="1" dirty="0" err="1"/>
                        <a:t>quattuordecimguttata</a:t>
                      </a:r>
                      <a:endParaRPr lang="en-GB" i="1" dirty="0"/>
                    </a:p>
                  </a:txBody>
                  <a:tcPr/>
                </a:tc>
                <a:tc>
                  <a:txBody>
                    <a:bodyPr/>
                    <a:lstStyle/>
                    <a:p>
                      <a:r>
                        <a:rPr lang="en-GB"/>
                        <a:t>4-6mm</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Consistent patterning</a:t>
                      </a:r>
                    </a:p>
                    <a:p>
                      <a:pPr marL="285750" indent="-285750">
                        <a:buFont typeface="Arial" panose="020B0604020202020204" pitchFamily="34" charset="0"/>
                        <a:buChar char="•"/>
                      </a:pPr>
                      <a:r>
                        <a:rPr lang="en-GB" sz="1600" dirty="0"/>
                        <a:t>Darker orange/brown legs</a:t>
                      </a:r>
                    </a:p>
                  </a:txBody>
                  <a:tcPr/>
                </a:tc>
                <a:extLst>
                  <a:ext uri="{0D108BD9-81ED-4DB2-BD59-A6C34878D82A}">
                    <a16:rowId xmlns:a16="http://schemas.microsoft.com/office/drawing/2014/main" val="3851889109"/>
                  </a:ext>
                </a:extLst>
              </a:tr>
            </a:tbl>
          </a:graphicData>
        </a:graphic>
      </p:graphicFrame>
      <p:pic>
        <p:nvPicPr>
          <p:cNvPr id="8" name="Picture 7" descr="A yellow and black spotted ladybug&#10;&#10;Description automatically generated">
            <a:extLst>
              <a:ext uri="{FF2B5EF4-FFF2-40B4-BE49-F238E27FC236}">
                <a16:creationId xmlns:a16="http://schemas.microsoft.com/office/drawing/2014/main" id="{CE4AFA9C-BFAE-8861-B0EC-2858E38418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978597">
            <a:off x="1254189" y="913148"/>
            <a:ext cx="984217" cy="1246557"/>
          </a:xfrm>
          <a:prstGeom prst="rect">
            <a:avLst/>
          </a:prstGeom>
        </p:spPr>
      </p:pic>
      <p:pic>
        <p:nvPicPr>
          <p:cNvPr id="10" name="Picture 9">
            <a:extLst>
              <a:ext uri="{FF2B5EF4-FFF2-40B4-BE49-F238E27FC236}">
                <a16:creationId xmlns:a16="http://schemas.microsoft.com/office/drawing/2014/main" id="{D56E63C7-C05C-71E5-6470-FBEB336F15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278738" y="2084288"/>
            <a:ext cx="1062407" cy="1180030"/>
          </a:xfrm>
          <a:prstGeom prst="rect">
            <a:avLst/>
          </a:prstGeom>
        </p:spPr>
      </p:pic>
      <p:pic>
        <p:nvPicPr>
          <p:cNvPr id="12" name="Picture 11" descr="A close up of a ladybug&#10;&#10;Description automatically generated">
            <a:extLst>
              <a:ext uri="{FF2B5EF4-FFF2-40B4-BE49-F238E27FC236}">
                <a16:creationId xmlns:a16="http://schemas.microsoft.com/office/drawing/2014/main" id="{B4F7184D-8700-5CA6-0072-1575C3E63A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005917">
            <a:off x="1375440" y="3247109"/>
            <a:ext cx="919945" cy="1078897"/>
          </a:xfrm>
          <a:prstGeom prst="rect">
            <a:avLst/>
          </a:prstGeom>
        </p:spPr>
      </p:pic>
      <p:pic>
        <p:nvPicPr>
          <p:cNvPr id="14" name="Picture 13" descr="A close up of a bug&#10;&#10;Description automatically generated">
            <a:extLst>
              <a:ext uri="{FF2B5EF4-FFF2-40B4-BE49-F238E27FC236}">
                <a16:creationId xmlns:a16="http://schemas.microsoft.com/office/drawing/2014/main" id="{298A9E24-1C8F-7C70-6DB1-C2E453E336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275742" y="4177347"/>
            <a:ext cx="1062408" cy="1428613"/>
          </a:xfrm>
          <a:prstGeom prst="rect">
            <a:avLst/>
          </a:prstGeom>
        </p:spPr>
      </p:pic>
      <p:pic>
        <p:nvPicPr>
          <p:cNvPr id="3" name="Picture 2" descr="A close up of a bug&#10;&#10;Description automatically generated">
            <a:extLst>
              <a:ext uri="{FF2B5EF4-FFF2-40B4-BE49-F238E27FC236}">
                <a16:creationId xmlns:a16="http://schemas.microsoft.com/office/drawing/2014/main" id="{19E3EBBA-0C2C-D9D2-ED17-CC76CE9A48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1230776" y="5296907"/>
            <a:ext cx="1152339" cy="1307317"/>
          </a:xfrm>
          <a:prstGeom prst="rect">
            <a:avLst/>
          </a:prstGeom>
        </p:spPr>
      </p:pic>
    </p:spTree>
    <p:extLst>
      <p:ext uri="{BB962C8B-B14F-4D97-AF65-F5344CB8AC3E}">
        <p14:creationId xmlns:p14="http://schemas.microsoft.com/office/powerpoint/2010/main" val="1812761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6A8664-B940-0380-25C8-87A6388DC416}"/>
              </a:ext>
            </a:extLst>
          </p:cNvPr>
          <p:cNvSpPr>
            <a:spLocks noGrp="1"/>
          </p:cNvSpPr>
          <p:nvPr>
            <p:ph type="body" sz="quarter" idx="12"/>
          </p:nvPr>
        </p:nvSpPr>
        <p:spPr/>
        <p:txBody>
          <a:bodyPr/>
          <a:lstStyle/>
          <a:p>
            <a:pPr marL="0" indent="0">
              <a:buNone/>
            </a:pPr>
            <a:r>
              <a:rPr lang="en-GB" dirty="0"/>
              <a:t>Checking understanding</a:t>
            </a:r>
          </a:p>
        </p:txBody>
      </p:sp>
    </p:spTree>
    <p:extLst>
      <p:ext uri="{BB962C8B-B14F-4D97-AF65-F5344CB8AC3E}">
        <p14:creationId xmlns:p14="http://schemas.microsoft.com/office/powerpoint/2010/main" val="165373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6C9C99B3-F983-4226-FC5D-09B49B9B2D94}"/>
              </a:ext>
            </a:extLst>
          </p:cNvPr>
          <p:cNvSpPr>
            <a:spLocks noGrp="1"/>
          </p:cNvSpPr>
          <p:nvPr>
            <p:ph type="body" sz="quarter" idx="22"/>
          </p:nvPr>
        </p:nvSpPr>
        <p:spPr/>
        <p:txBody>
          <a:bodyPr/>
          <a:lstStyle/>
          <a:p>
            <a:pPr marL="0" indent="0">
              <a:buNone/>
            </a:pPr>
            <a:r>
              <a:rPr lang="en-GB" dirty="0"/>
              <a:t>Grouping and Classifying</a:t>
            </a:r>
          </a:p>
          <a:p>
            <a:pPr marL="0" indent="0">
              <a:buNone/>
            </a:pPr>
            <a:endParaRPr lang="en-GB" dirty="0"/>
          </a:p>
        </p:txBody>
      </p:sp>
      <p:pic>
        <p:nvPicPr>
          <p:cNvPr id="13" name="Picture 12" descr="A close-up of a grasshopper&#10;&#10;AI-generated content may be incorrect.">
            <a:extLst>
              <a:ext uri="{FF2B5EF4-FFF2-40B4-BE49-F238E27FC236}">
                <a16:creationId xmlns:a16="http://schemas.microsoft.com/office/drawing/2014/main" id="{CF4D92BD-8376-1E3C-3B46-DB7FD036237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910" t="450" r="17345" b="-450"/>
          <a:stretch/>
        </p:blipFill>
        <p:spPr bwMode="auto">
          <a:xfrm>
            <a:off x="4818301" y="1888213"/>
            <a:ext cx="2437501" cy="2067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Picture 13" descr="A grasshopper on a blade of grass&#10;&#10;AI-generated content may be incorrect.">
            <a:extLst>
              <a:ext uri="{FF2B5EF4-FFF2-40B4-BE49-F238E27FC236}">
                <a16:creationId xmlns:a16="http://schemas.microsoft.com/office/drawing/2014/main" id="{E976FD41-79D3-563C-B379-6DCF3E9A252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5300"/>
                    </a14:imgEffect>
                    <a14:imgEffect>
                      <a14:brightnessContrast bright="40000" contrast="-20000"/>
                    </a14:imgEffect>
                  </a14:imgLayer>
                </a14:imgProps>
              </a:ext>
              <a:ext uri="{28A0092B-C50C-407E-A947-70E740481C1C}">
                <a14:useLocalDpi xmlns:a14="http://schemas.microsoft.com/office/drawing/2010/main" val="0"/>
              </a:ext>
            </a:extLst>
          </a:blip>
          <a:srcRect l="9919" t="8264" r="8549" b="4395"/>
          <a:stretch/>
        </p:blipFill>
        <p:spPr bwMode="auto">
          <a:xfrm rot="5400000">
            <a:off x="8397356" y="1541241"/>
            <a:ext cx="1970139" cy="2814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5" name="Picture 14" descr="A close-up of a grasshopper&#10;&#10;AI-generated content may be incorrect.">
            <a:extLst>
              <a:ext uri="{FF2B5EF4-FFF2-40B4-BE49-F238E27FC236}">
                <a16:creationId xmlns:a16="http://schemas.microsoft.com/office/drawing/2014/main" id="{2B58378C-045B-ADFF-2549-AE166A0E78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1845" t="28064" r="20026" b="14419"/>
          <a:stretch/>
        </p:blipFill>
        <p:spPr bwMode="auto">
          <a:xfrm rot="5400000">
            <a:off x="1938065" y="1654926"/>
            <a:ext cx="1920732" cy="2534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6" name="Title 5">
            <a:extLst>
              <a:ext uri="{FF2B5EF4-FFF2-40B4-BE49-F238E27FC236}">
                <a16:creationId xmlns:a16="http://schemas.microsoft.com/office/drawing/2014/main" id="{2751C429-031D-75A0-8B03-5ECC326DC965}"/>
              </a:ext>
            </a:extLst>
          </p:cNvPr>
          <p:cNvSpPr>
            <a:spLocks noGrp="1"/>
          </p:cNvSpPr>
          <p:nvPr>
            <p:ph type="title"/>
          </p:nvPr>
        </p:nvSpPr>
        <p:spPr>
          <a:xfrm>
            <a:off x="390525" y="730710"/>
            <a:ext cx="7860271" cy="402350"/>
          </a:xfrm>
        </p:spPr>
        <p:txBody>
          <a:bodyPr/>
          <a:lstStyle/>
          <a:p>
            <a:r>
              <a:rPr lang="en-GB" sz="3200" dirty="0"/>
              <a:t>Are these grasshoppers the same species?</a:t>
            </a:r>
            <a:endParaRPr lang="en-GB" dirty="0"/>
          </a:p>
        </p:txBody>
      </p:sp>
      <p:sp>
        <p:nvSpPr>
          <p:cNvPr id="17" name="Thought Bubble: Cloud 16">
            <a:extLst>
              <a:ext uri="{FF2B5EF4-FFF2-40B4-BE49-F238E27FC236}">
                <a16:creationId xmlns:a16="http://schemas.microsoft.com/office/drawing/2014/main" id="{68E40574-8A69-3200-E004-E09459BBA610}"/>
              </a:ext>
            </a:extLst>
          </p:cNvPr>
          <p:cNvSpPr/>
          <p:nvPr/>
        </p:nvSpPr>
        <p:spPr>
          <a:xfrm>
            <a:off x="1108718" y="4198661"/>
            <a:ext cx="3814263" cy="1567882"/>
          </a:xfrm>
          <a:prstGeom prst="cloudCallou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I don’t know. I need to know what features are important for this species.</a:t>
            </a:r>
          </a:p>
          <a:p>
            <a:pPr algn="ctr">
              <a:lnSpc>
                <a:spcPct val="107000"/>
              </a:lnSpc>
              <a:spcAft>
                <a:spcPts val="800"/>
              </a:spcAft>
            </a:pPr>
            <a:r>
              <a:rPr lang="en-GB" sz="1600" kern="100" dirty="0">
                <a:effectLst/>
                <a:ea typeface="Aptos" panose="020B0004020202020204" pitchFamily="34" charset="0"/>
                <a:cs typeface="Times New Roman" panose="02020603050405020304" pitchFamily="18" charset="0"/>
              </a:rPr>
              <a:t> </a:t>
            </a:r>
          </a:p>
        </p:txBody>
      </p:sp>
      <p:sp>
        <p:nvSpPr>
          <p:cNvPr id="18" name="Thought Bubble: Cloud 17">
            <a:extLst>
              <a:ext uri="{FF2B5EF4-FFF2-40B4-BE49-F238E27FC236}">
                <a16:creationId xmlns:a16="http://schemas.microsoft.com/office/drawing/2014/main" id="{680DDB9E-3A10-B4DD-5B7A-29340BB3C601}"/>
              </a:ext>
            </a:extLst>
          </p:cNvPr>
          <p:cNvSpPr/>
          <p:nvPr/>
        </p:nvSpPr>
        <p:spPr>
          <a:xfrm>
            <a:off x="4533385" y="4762277"/>
            <a:ext cx="3345346" cy="1469890"/>
          </a:xfrm>
          <a:prstGeom prst="cloudCallou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Yes. They are the same</a:t>
            </a:r>
            <a:r>
              <a:rPr lang="en-GB" sz="1600" kern="100" dirty="0">
                <a:ea typeface="Aptos" panose="020B0004020202020204" pitchFamily="34" charset="0"/>
                <a:cs typeface="Times New Roman" panose="02020603050405020304" pitchFamily="18" charset="0"/>
              </a:rPr>
              <a:t> species,</a:t>
            </a:r>
            <a:r>
              <a:rPr lang="en-GB" sz="1600" kern="100" dirty="0">
                <a:effectLst/>
                <a:ea typeface="Aptos" panose="020B0004020202020204" pitchFamily="34" charset="0"/>
                <a:cs typeface="Times New Roman" panose="02020603050405020304" pitchFamily="18" charset="0"/>
              </a:rPr>
              <a:t> just different colours.</a:t>
            </a:r>
          </a:p>
          <a:p>
            <a:pPr algn="ctr">
              <a:lnSpc>
                <a:spcPct val="107000"/>
              </a:lnSpc>
              <a:spcAft>
                <a:spcPts val="800"/>
              </a:spcAft>
            </a:pPr>
            <a:r>
              <a:rPr lang="en-GB" sz="1600" kern="100" dirty="0">
                <a:effectLst/>
                <a:ea typeface="Aptos" panose="020B0004020202020204" pitchFamily="34" charset="0"/>
                <a:cs typeface="Times New Roman" panose="02020603050405020304" pitchFamily="18" charset="0"/>
              </a:rPr>
              <a:t> </a:t>
            </a:r>
          </a:p>
        </p:txBody>
      </p:sp>
      <p:sp>
        <p:nvSpPr>
          <p:cNvPr id="19" name="Thought Bubble: Cloud 18">
            <a:extLst>
              <a:ext uri="{FF2B5EF4-FFF2-40B4-BE49-F238E27FC236}">
                <a16:creationId xmlns:a16="http://schemas.microsoft.com/office/drawing/2014/main" id="{575BD794-0A37-D1F6-BD8A-6DCBFFC1FF2E}"/>
              </a:ext>
            </a:extLst>
          </p:cNvPr>
          <p:cNvSpPr/>
          <p:nvPr/>
        </p:nvSpPr>
        <p:spPr>
          <a:xfrm flipH="1">
            <a:off x="7747000" y="4296653"/>
            <a:ext cx="3725039" cy="1469890"/>
          </a:xfrm>
          <a:prstGeom prst="cloudCallou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kern="100" dirty="0">
                <a:effectLst/>
                <a:ea typeface="Aptos" panose="020B0004020202020204" pitchFamily="34" charset="0"/>
                <a:cs typeface="Times New Roman" panose="02020603050405020304" pitchFamily="18" charset="0"/>
              </a:rPr>
              <a:t>No. These pictures don’t match, so they are different species.</a:t>
            </a:r>
          </a:p>
          <a:p>
            <a:pPr algn="ctr">
              <a:lnSpc>
                <a:spcPct val="107000"/>
              </a:lnSpc>
              <a:spcAft>
                <a:spcPts val="800"/>
              </a:spcAft>
            </a:pPr>
            <a:r>
              <a:rPr lang="en-GB" sz="1400" kern="100" dirty="0">
                <a:effectLst/>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344042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6F1"/>
        </a:solidFill>
        <a:effectLst/>
      </p:bgPr>
    </p:bg>
    <p:spTree>
      <p:nvGrpSpPr>
        <p:cNvPr id="1" name="">
          <a:extLst>
            <a:ext uri="{FF2B5EF4-FFF2-40B4-BE49-F238E27FC236}">
              <a16:creationId xmlns:a16="http://schemas.microsoft.com/office/drawing/2014/main" id="{876AE7B6-027A-E137-E528-6D2237BA0E3A}"/>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8AEC6B3-BFA2-01F6-998C-6A17A0D7C085}"/>
              </a:ext>
            </a:extLst>
          </p:cNvPr>
          <p:cNvSpPr>
            <a:spLocks noGrp="1"/>
          </p:cNvSpPr>
          <p:nvPr>
            <p:ph sz="half" idx="2"/>
          </p:nvPr>
        </p:nvSpPr>
        <p:spPr>
          <a:xfrm>
            <a:off x="390525" y="1555587"/>
            <a:ext cx="7588818" cy="4571703"/>
          </a:xfrm>
        </p:spPr>
        <p:txBody>
          <a:bodyPr>
            <a:normAutofit/>
          </a:bodyPr>
          <a:lstStyle/>
          <a:p>
            <a:pPr marL="0" indent="0">
              <a:buNone/>
            </a:pPr>
            <a:r>
              <a:rPr lang="en-GB" sz="2400" dirty="0"/>
              <a:t>We hope you found this resource useful!</a:t>
            </a:r>
          </a:p>
          <a:p>
            <a:pPr marL="0" indent="0">
              <a:buNone/>
            </a:pPr>
            <a:endParaRPr lang="en-GB" sz="2400" dirty="0"/>
          </a:p>
          <a:p>
            <a:pPr marL="0" indent="0">
              <a:buNone/>
            </a:pPr>
            <a:r>
              <a:rPr lang="en-GB" sz="2400" dirty="0"/>
              <a:t>Send your feedback to </a:t>
            </a:r>
            <a:r>
              <a:rPr lang="en-GB" sz="2400" dirty="0">
                <a:hlinkClick r:id="rId2"/>
              </a:rPr>
              <a:t>school-bookings@nhm.ac.uk</a:t>
            </a: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This resource was produced with support from Evolution Education Trust.</a:t>
            </a:r>
          </a:p>
        </p:txBody>
      </p:sp>
    </p:spTree>
    <p:extLst>
      <p:ext uri="{BB962C8B-B14F-4D97-AF65-F5344CB8AC3E}">
        <p14:creationId xmlns:p14="http://schemas.microsoft.com/office/powerpoint/2010/main" val="254220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artoon of a ladybug&#10;&#10;AI-generated content may be incorrect.">
            <a:extLst>
              <a:ext uri="{FF2B5EF4-FFF2-40B4-BE49-F238E27FC236}">
                <a16:creationId xmlns:a16="http://schemas.microsoft.com/office/drawing/2014/main" id="{6AF6248E-EBBD-103C-B6A9-33BB90E643AD}"/>
              </a:ext>
            </a:extLst>
          </p:cNvPr>
          <p:cNvPicPr>
            <a:picLocks noGrp="1" noChangeAspect="1"/>
          </p:cNvPicPr>
          <p:nvPr>
            <p:ph type="pic" sz="quarter" idx="10"/>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6390861" y="730710"/>
            <a:ext cx="5410614" cy="5396580"/>
          </a:xfrm>
        </p:spPr>
      </p:pic>
      <p:sp>
        <p:nvSpPr>
          <p:cNvPr id="4" name="Text Placeholder 3">
            <a:extLst>
              <a:ext uri="{FF2B5EF4-FFF2-40B4-BE49-F238E27FC236}">
                <a16:creationId xmlns:a16="http://schemas.microsoft.com/office/drawing/2014/main" id="{32791E28-DEF9-7608-109D-FBF1F76FAAC8}"/>
              </a:ext>
            </a:extLst>
          </p:cNvPr>
          <p:cNvSpPr>
            <a:spLocks noGrp="1"/>
          </p:cNvSpPr>
          <p:nvPr>
            <p:ph type="body" sz="quarter" idx="22"/>
          </p:nvPr>
        </p:nvSpPr>
        <p:spPr/>
        <p:txBody>
          <a:bodyPr/>
          <a:lstStyle/>
          <a:p>
            <a:pPr marL="0" indent="0">
              <a:buNone/>
            </a:pPr>
            <a:r>
              <a:rPr lang="en-US" dirty="0"/>
              <a:t>Grouping and Classifying</a:t>
            </a:r>
          </a:p>
          <a:p>
            <a:endParaRPr lang="en-GB" dirty="0"/>
          </a:p>
        </p:txBody>
      </p:sp>
      <p:sp>
        <p:nvSpPr>
          <p:cNvPr id="5" name="Content Placeholder 4">
            <a:extLst>
              <a:ext uri="{FF2B5EF4-FFF2-40B4-BE49-F238E27FC236}">
                <a16:creationId xmlns:a16="http://schemas.microsoft.com/office/drawing/2014/main" id="{CB64B646-F381-74E1-45B9-A1E0850D45F1}"/>
              </a:ext>
            </a:extLst>
          </p:cNvPr>
          <p:cNvSpPr>
            <a:spLocks noGrp="1"/>
          </p:cNvSpPr>
          <p:nvPr>
            <p:ph sz="half" idx="2"/>
          </p:nvPr>
        </p:nvSpPr>
        <p:spPr>
          <a:xfrm>
            <a:off x="390525" y="1549074"/>
            <a:ext cx="5705475" cy="4571703"/>
          </a:xfrm>
        </p:spPr>
        <p:txBody>
          <a:bodyPr>
            <a:normAutofit/>
          </a:bodyPr>
          <a:lstStyle/>
          <a:p>
            <a:pPr marL="0" indent="0">
              <a:buNone/>
            </a:pPr>
            <a:r>
              <a:rPr lang="en-GB" sz="2400" dirty="0"/>
              <a:t>What is this animal?</a:t>
            </a:r>
          </a:p>
          <a:p>
            <a:pPr marL="0" indent="0">
              <a:buNone/>
            </a:pPr>
            <a:endParaRPr lang="en-GB" sz="2400" dirty="0"/>
          </a:p>
          <a:p>
            <a:pPr marL="0" indent="0">
              <a:buNone/>
            </a:pPr>
            <a:r>
              <a:rPr lang="en-GB" sz="2400" dirty="0"/>
              <a:t>What group does it belong to?</a:t>
            </a:r>
          </a:p>
          <a:p>
            <a:pPr marL="0" indent="0">
              <a:buNone/>
            </a:pPr>
            <a:r>
              <a:rPr lang="en-GB" sz="2400" dirty="0"/>
              <a:t>(Birds, insects, mammals, reptiles etc.)</a:t>
            </a:r>
          </a:p>
        </p:txBody>
      </p:sp>
    </p:spTree>
    <p:extLst>
      <p:ext uri="{BB962C8B-B14F-4D97-AF65-F5344CB8AC3E}">
        <p14:creationId xmlns:p14="http://schemas.microsoft.com/office/powerpoint/2010/main" val="36763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AF628-BB79-BF7B-0B53-852E3E7AD180}"/>
            </a:ext>
          </a:extLst>
        </p:cNvPr>
        <p:cNvGrpSpPr/>
        <p:nvPr/>
      </p:nvGrpSpPr>
      <p:grpSpPr>
        <a:xfrm>
          <a:off x="0" y="0"/>
          <a:ext cx="0" cy="0"/>
          <a:chOff x="0" y="0"/>
          <a:chExt cx="0" cy="0"/>
        </a:xfrm>
      </p:grpSpPr>
      <p:pic>
        <p:nvPicPr>
          <p:cNvPr id="7" name="Picture Placeholder 6" descr="A cartoon of a ladybug&#10;&#10;AI-generated content may be incorrect.">
            <a:extLst>
              <a:ext uri="{FF2B5EF4-FFF2-40B4-BE49-F238E27FC236}">
                <a16:creationId xmlns:a16="http://schemas.microsoft.com/office/drawing/2014/main" id="{14C81381-2F33-1696-9B88-384C6923BAAA}"/>
              </a:ext>
            </a:extLst>
          </p:cNvPr>
          <p:cNvPicPr>
            <a:picLocks noGrp="1" noChangeAspect="1"/>
          </p:cNvPicPr>
          <p:nvPr>
            <p:ph type="pic" sz="quarter" idx="10"/>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2620707" y="1256317"/>
            <a:ext cx="5580318" cy="5565844"/>
          </a:xfrm>
        </p:spPr>
      </p:pic>
      <p:sp>
        <p:nvSpPr>
          <p:cNvPr id="4" name="Text Placeholder 3">
            <a:extLst>
              <a:ext uri="{FF2B5EF4-FFF2-40B4-BE49-F238E27FC236}">
                <a16:creationId xmlns:a16="http://schemas.microsoft.com/office/drawing/2014/main" id="{8924C10C-6E35-C5C7-92F0-059ED9D823FB}"/>
              </a:ext>
            </a:extLst>
          </p:cNvPr>
          <p:cNvSpPr>
            <a:spLocks noGrp="1"/>
          </p:cNvSpPr>
          <p:nvPr>
            <p:ph type="body" sz="quarter" idx="22"/>
          </p:nvPr>
        </p:nvSpPr>
        <p:spPr/>
        <p:txBody>
          <a:bodyPr/>
          <a:lstStyle/>
          <a:p>
            <a:pPr marL="0" indent="0">
              <a:buNone/>
            </a:pPr>
            <a:r>
              <a:rPr lang="en-US" dirty="0"/>
              <a:t>Grouping and Classifying</a:t>
            </a:r>
          </a:p>
          <a:p>
            <a:endParaRPr lang="en-GB" dirty="0"/>
          </a:p>
        </p:txBody>
      </p:sp>
      <p:sp>
        <p:nvSpPr>
          <p:cNvPr id="6" name="TextBox 5">
            <a:extLst>
              <a:ext uri="{FF2B5EF4-FFF2-40B4-BE49-F238E27FC236}">
                <a16:creationId xmlns:a16="http://schemas.microsoft.com/office/drawing/2014/main" id="{D53CC87C-6178-B240-325E-29BEF244BE9A}"/>
              </a:ext>
            </a:extLst>
          </p:cNvPr>
          <p:cNvSpPr txBox="1"/>
          <p:nvPr/>
        </p:nvSpPr>
        <p:spPr>
          <a:xfrm>
            <a:off x="2668332" y="2070294"/>
            <a:ext cx="8271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Head</a:t>
            </a:r>
          </a:p>
        </p:txBody>
      </p:sp>
      <p:sp>
        <p:nvSpPr>
          <p:cNvPr id="8" name="TextBox 7">
            <a:extLst>
              <a:ext uri="{FF2B5EF4-FFF2-40B4-BE49-F238E27FC236}">
                <a16:creationId xmlns:a16="http://schemas.microsoft.com/office/drawing/2014/main" id="{DF7D1E90-52E1-1E67-4E2F-B3E9B2B4DC30}"/>
              </a:ext>
            </a:extLst>
          </p:cNvPr>
          <p:cNvSpPr txBox="1"/>
          <p:nvPr/>
        </p:nvSpPr>
        <p:spPr>
          <a:xfrm>
            <a:off x="2609068" y="2723827"/>
            <a:ext cx="9360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Thorax</a:t>
            </a:r>
          </a:p>
        </p:txBody>
      </p:sp>
      <p:sp>
        <p:nvSpPr>
          <p:cNvPr id="9" name="TextBox 8">
            <a:extLst>
              <a:ext uri="{FF2B5EF4-FFF2-40B4-BE49-F238E27FC236}">
                <a16:creationId xmlns:a16="http://schemas.microsoft.com/office/drawing/2014/main" id="{2F1A4249-CB2C-2056-19AC-B34B35872533}"/>
              </a:ext>
            </a:extLst>
          </p:cNvPr>
          <p:cNvSpPr txBox="1"/>
          <p:nvPr/>
        </p:nvSpPr>
        <p:spPr>
          <a:xfrm>
            <a:off x="2220042" y="4652190"/>
            <a:ext cx="125165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Abdomen</a:t>
            </a:r>
          </a:p>
        </p:txBody>
      </p:sp>
      <p:cxnSp>
        <p:nvCxnSpPr>
          <p:cNvPr id="10" name="Straight Arrow Connector 9">
            <a:extLst>
              <a:ext uri="{FF2B5EF4-FFF2-40B4-BE49-F238E27FC236}">
                <a16:creationId xmlns:a16="http://schemas.microsoft.com/office/drawing/2014/main" id="{5CC16AFA-F7FC-1F27-41AE-1D9391917333}"/>
              </a:ext>
            </a:extLst>
          </p:cNvPr>
          <p:cNvCxnSpPr>
            <a:cxnSpLocks/>
          </p:cNvCxnSpPr>
          <p:nvPr/>
        </p:nvCxnSpPr>
        <p:spPr>
          <a:xfrm>
            <a:off x="3539799" y="2310169"/>
            <a:ext cx="1650621" cy="249730"/>
          </a:xfrm>
          <a:prstGeom prst="straightConnector1">
            <a:avLst/>
          </a:prstGeom>
          <a:ln w="76200">
            <a:solidFill>
              <a:srgbClr val="00B0F0"/>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00ECD07E-0A0A-221A-896E-273A98D6FFC9}"/>
              </a:ext>
            </a:extLst>
          </p:cNvPr>
          <p:cNvCxnSpPr>
            <a:cxnSpLocks/>
          </p:cNvCxnSpPr>
          <p:nvPr/>
        </p:nvCxnSpPr>
        <p:spPr>
          <a:xfrm>
            <a:off x="3580733" y="2972902"/>
            <a:ext cx="1305592" cy="0"/>
          </a:xfrm>
          <a:prstGeom prst="straightConnector1">
            <a:avLst/>
          </a:prstGeom>
          <a:ln w="76200">
            <a:solidFill>
              <a:srgbClr val="00B0F0"/>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236D1E20-1B9D-C3A1-54A8-7D8C73A64F81}"/>
              </a:ext>
            </a:extLst>
          </p:cNvPr>
          <p:cNvCxnSpPr>
            <a:cxnSpLocks/>
            <a:stCxn id="9" idx="3"/>
          </p:cNvCxnSpPr>
          <p:nvPr/>
        </p:nvCxnSpPr>
        <p:spPr>
          <a:xfrm flipV="1">
            <a:off x="3471692" y="4438650"/>
            <a:ext cx="957433" cy="413595"/>
          </a:xfrm>
          <a:prstGeom prst="straightConnector1">
            <a:avLst/>
          </a:prstGeom>
          <a:ln w="76200">
            <a:solidFill>
              <a:srgbClr val="00B0F0"/>
            </a:solidFill>
            <a:tailEnd type="triangle"/>
          </a:ln>
          <a:effectLst/>
        </p:spPr>
        <p:style>
          <a:lnRef idx="2">
            <a:schemeClr val="accent2"/>
          </a:lnRef>
          <a:fillRef idx="0">
            <a:schemeClr val="accent2"/>
          </a:fillRef>
          <a:effectRef idx="1">
            <a:schemeClr val="accent2"/>
          </a:effectRef>
          <a:fontRef idx="minor">
            <a:schemeClr val="tx1"/>
          </a:fontRef>
        </p:style>
      </p:cxnSp>
      <p:sp>
        <p:nvSpPr>
          <p:cNvPr id="13" name="TextBox 12">
            <a:extLst>
              <a:ext uri="{FF2B5EF4-FFF2-40B4-BE49-F238E27FC236}">
                <a16:creationId xmlns:a16="http://schemas.microsoft.com/office/drawing/2014/main" id="{A3BCB812-8DC3-CA90-1135-4724CAAB514C}"/>
              </a:ext>
            </a:extLst>
          </p:cNvPr>
          <p:cNvSpPr txBox="1"/>
          <p:nvPr/>
        </p:nvSpPr>
        <p:spPr>
          <a:xfrm>
            <a:off x="6487826" y="1764735"/>
            <a:ext cx="137850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Antenna</a:t>
            </a:r>
          </a:p>
        </p:txBody>
      </p:sp>
      <p:cxnSp>
        <p:nvCxnSpPr>
          <p:cNvPr id="14" name="Straight Arrow Connector 13">
            <a:extLst>
              <a:ext uri="{FF2B5EF4-FFF2-40B4-BE49-F238E27FC236}">
                <a16:creationId xmlns:a16="http://schemas.microsoft.com/office/drawing/2014/main" id="{F42C7AB5-7E11-AC7A-4377-68D4829C56FB}"/>
              </a:ext>
            </a:extLst>
          </p:cNvPr>
          <p:cNvCxnSpPr>
            <a:cxnSpLocks/>
          </p:cNvCxnSpPr>
          <p:nvPr/>
        </p:nvCxnSpPr>
        <p:spPr>
          <a:xfrm flipH="1">
            <a:off x="5925292" y="2094875"/>
            <a:ext cx="566475" cy="89739"/>
          </a:xfrm>
          <a:prstGeom prst="straightConnector1">
            <a:avLst/>
          </a:prstGeom>
          <a:ln w="76200">
            <a:solidFill>
              <a:srgbClr val="00B0F0"/>
            </a:solidFill>
            <a:tailEnd type="triangle"/>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6FB413B2-9C07-9265-DB4B-E49A13A36664}"/>
              </a:ext>
            </a:extLst>
          </p:cNvPr>
          <p:cNvSpPr txBox="1"/>
          <p:nvPr/>
        </p:nvSpPr>
        <p:spPr>
          <a:xfrm>
            <a:off x="4640361" y="5919286"/>
            <a:ext cx="1514576"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Shell/Elytra</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6" name="Straight Arrow Connector 15">
            <a:extLst>
              <a:ext uri="{FF2B5EF4-FFF2-40B4-BE49-F238E27FC236}">
                <a16:creationId xmlns:a16="http://schemas.microsoft.com/office/drawing/2014/main" id="{31F9E442-587C-34D8-D260-846F2BD7B755}"/>
              </a:ext>
            </a:extLst>
          </p:cNvPr>
          <p:cNvCxnSpPr>
            <a:cxnSpLocks/>
          </p:cNvCxnSpPr>
          <p:nvPr/>
        </p:nvCxnSpPr>
        <p:spPr>
          <a:xfrm flipV="1">
            <a:off x="5397649" y="4816476"/>
            <a:ext cx="294861" cy="1064873"/>
          </a:xfrm>
          <a:prstGeom prst="straightConnector1">
            <a:avLst/>
          </a:prstGeom>
          <a:ln w="76200">
            <a:solidFill>
              <a:srgbClr val="00B0F0"/>
            </a:solidFill>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4DF09222-35C8-635B-FFD5-AF642FCB486E}"/>
              </a:ext>
            </a:extLst>
          </p:cNvPr>
          <p:cNvCxnSpPr>
            <a:cxnSpLocks/>
          </p:cNvCxnSpPr>
          <p:nvPr/>
        </p:nvCxnSpPr>
        <p:spPr>
          <a:xfrm flipH="1" flipV="1">
            <a:off x="5099085" y="4816476"/>
            <a:ext cx="298564" cy="1064873"/>
          </a:xfrm>
          <a:prstGeom prst="straightConnector1">
            <a:avLst/>
          </a:prstGeom>
          <a:ln w="76200">
            <a:solidFill>
              <a:srgbClr val="00B0F0"/>
            </a:solidFill>
            <a:tailEnd type="triangle"/>
          </a:ln>
        </p:spPr>
        <p:style>
          <a:lnRef idx="2">
            <a:schemeClr val="accent2"/>
          </a:lnRef>
          <a:fillRef idx="0">
            <a:schemeClr val="accent2"/>
          </a:fillRef>
          <a:effectRef idx="1">
            <a:schemeClr val="accent2"/>
          </a:effectRef>
          <a:fontRef idx="minor">
            <a:schemeClr val="tx1"/>
          </a:fontRef>
        </p:style>
      </p:cxnSp>
      <p:sp>
        <p:nvSpPr>
          <p:cNvPr id="18" name="TextBox 17">
            <a:extLst>
              <a:ext uri="{FF2B5EF4-FFF2-40B4-BE49-F238E27FC236}">
                <a16:creationId xmlns:a16="http://schemas.microsoft.com/office/drawing/2014/main" id="{AFC6B932-8E93-3CED-3632-E85446685C4E}"/>
              </a:ext>
            </a:extLst>
          </p:cNvPr>
          <p:cNvSpPr txBox="1"/>
          <p:nvPr/>
        </p:nvSpPr>
        <p:spPr>
          <a:xfrm>
            <a:off x="3807700" y="1371628"/>
            <a:ext cx="1782871"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Maxillary palp</a:t>
            </a:r>
          </a:p>
        </p:txBody>
      </p:sp>
      <p:cxnSp>
        <p:nvCxnSpPr>
          <p:cNvPr id="19" name="Straight Arrow Connector 18">
            <a:extLst>
              <a:ext uri="{FF2B5EF4-FFF2-40B4-BE49-F238E27FC236}">
                <a16:creationId xmlns:a16="http://schemas.microsoft.com/office/drawing/2014/main" id="{3F40D3A7-6055-6445-EFA9-2A103F58EC0A}"/>
              </a:ext>
            </a:extLst>
          </p:cNvPr>
          <p:cNvCxnSpPr>
            <a:cxnSpLocks/>
            <a:stCxn id="18" idx="2"/>
          </p:cNvCxnSpPr>
          <p:nvPr/>
        </p:nvCxnSpPr>
        <p:spPr>
          <a:xfrm>
            <a:off x="4699136" y="1771738"/>
            <a:ext cx="535578" cy="415174"/>
          </a:xfrm>
          <a:prstGeom prst="straightConnector1">
            <a:avLst/>
          </a:prstGeom>
          <a:ln w="76200">
            <a:solidFill>
              <a:srgbClr val="00B0F0"/>
            </a:solidFill>
            <a:tailEnd type="triangle"/>
          </a:ln>
        </p:spPr>
        <p:style>
          <a:lnRef idx="2">
            <a:schemeClr val="accent2"/>
          </a:lnRef>
          <a:fillRef idx="0">
            <a:schemeClr val="accent2"/>
          </a:fillRef>
          <a:effectRef idx="1">
            <a:schemeClr val="accent2"/>
          </a:effectRef>
          <a:fontRef idx="minor">
            <a:schemeClr val="tx1"/>
          </a:fontRef>
        </p:style>
      </p:cxnSp>
      <p:sp>
        <p:nvSpPr>
          <p:cNvPr id="33" name="TextBox 32">
            <a:extLst>
              <a:ext uri="{FF2B5EF4-FFF2-40B4-BE49-F238E27FC236}">
                <a16:creationId xmlns:a16="http://schemas.microsoft.com/office/drawing/2014/main" id="{9A3E2B67-F38F-1062-6E5E-C5AB9BDE7BE4}"/>
              </a:ext>
            </a:extLst>
          </p:cNvPr>
          <p:cNvSpPr txBox="1"/>
          <p:nvPr/>
        </p:nvSpPr>
        <p:spPr>
          <a:xfrm>
            <a:off x="7988017" y="3284895"/>
            <a:ext cx="789782"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Legs</a:t>
            </a:r>
          </a:p>
        </p:txBody>
      </p:sp>
      <p:cxnSp>
        <p:nvCxnSpPr>
          <p:cNvPr id="34" name="Straight Arrow Connector 33">
            <a:extLst>
              <a:ext uri="{FF2B5EF4-FFF2-40B4-BE49-F238E27FC236}">
                <a16:creationId xmlns:a16="http://schemas.microsoft.com/office/drawing/2014/main" id="{D997360A-3B15-8040-EB0E-A2A3250D2C52}"/>
              </a:ext>
            </a:extLst>
          </p:cNvPr>
          <p:cNvCxnSpPr>
            <a:cxnSpLocks/>
            <a:stCxn id="33" idx="1"/>
          </p:cNvCxnSpPr>
          <p:nvPr/>
        </p:nvCxnSpPr>
        <p:spPr>
          <a:xfrm flipH="1" flipV="1">
            <a:off x="6542568" y="2735321"/>
            <a:ext cx="1445449" cy="749629"/>
          </a:xfrm>
          <a:prstGeom prst="straightConnector1">
            <a:avLst/>
          </a:prstGeom>
          <a:ln w="76200">
            <a:solidFill>
              <a:srgbClr val="00B0F0"/>
            </a:solidFill>
            <a:tailEnd type="triangle"/>
          </a:ln>
        </p:spPr>
        <p:style>
          <a:lnRef idx="2">
            <a:schemeClr val="accent2"/>
          </a:lnRef>
          <a:fillRef idx="0">
            <a:schemeClr val="accent2"/>
          </a:fillRef>
          <a:effectRef idx="1">
            <a:schemeClr val="accent2"/>
          </a:effectRef>
          <a:fontRef idx="minor">
            <a:schemeClr val="tx1"/>
          </a:fontRef>
        </p:style>
      </p:cxnSp>
      <p:cxnSp>
        <p:nvCxnSpPr>
          <p:cNvPr id="35" name="Straight Arrow Connector 34">
            <a:extLst>
              <a:ext uri="{FF2B5EF4-FFF2-40B4-BE49-F238E27FC236}">
                <a16:creationId xmlns:a16="http://schemas.microsoft.com/office/drawing/2014/main" id="{2EF15DBC-C519-B49F-50F3-050DD7B833EC}"/>
              </a:ext>
            </a:extLst>
          </p:cNvPr>
          <p:cNvCxnSpPr>
            <a:cxnSpLocks/>
            <a:stCxn id="33" idx="1"/>
          </p:cNvCxnSpPr>
          <p:nvPr/>
        </p:nvCxnSpPr>
        <p:spPr>
          <a:xfrm flipH="1">
            <a:off x="6724451" y="3484950"/>
            <a:ext cx="1263566" cy="452468"/>
          </a:xfrm>
          <a:prstGeom prst="straightConnector1">
            <a:avLst/>
          </a:prstGeom>
          <a:ln w="76200">
            <a:solidFill>
              <a:srgbClr val="00B0F0"/>
            </a:solidFill>
            <a:tailEnd type="triangle"/>
          </a:ln>
        </p:spPr>
        <p:style>
          <a:lnRef idx="2">
            <a:schemeClr val="accent2"/>
          </a:lnRef>
          <a:fillRef idx="0">
            <a:schemeClr val="accent2"/>
          </a:fillRef>
          <a:effectRef idx="1">
            <a:schemeClr val="accent2"/>
          </a:effectRef>
          <a:fontRef idx="minor">
            <a:schemeClr val="tx1"/>
          </a:fontRef>
        </p:style>
      </p:cxnSp>
      <p:cxnSp>
        <p:nvCxnSpPr>
          <p:cNvPr id="45" name="Straight Arrow Connector 44">
            <a:extLst>
              <a:ext uri="{FF2B5EF4-FFF2-40B4-BE49-F238E27FC236}">
                <a16:creationId xmlns:a16="http://schemas.microsoft.com/office/drawing/2014/main" id="{502F14DD-1BAF-6369-810D-DD7ACB411A85}"/>
              </a:ext>
            </a:extLst>
          </p:cNvPr>
          <p:cNvCxnSpPr>
            <a:cxnSpLocks/>
            <a:stCxn id="33" idx="1"/>
          </p:cNvCxnSpPr>
          <p:nvPr/>
        </p:nvCxnSpPr>
        <p:spPr>
          <a:xfrm flipH="1">
            <a:off x="6429590" y="3484950"/>
            <a:ext cx="1558427" cy="1709768"/>
          </a:xfrm>
          <a:prstGeom prst="straightConnector1">
            <a:avLst/>
          </a:prstGeom>
          <a:ln w="76200">
            <a:solidFill>
              <a:srgbClr val="00B0F0"/>
            </a:solidFill>
            <a:tailEnd type="triangle"/>
          </a:ln>
        </p:spPr>
        <p:style>
          <a:lnRef idx="2">
            <a:schemeClr val="accent2"/>
          </a:lnRef>
          <a:fillRef idx="0">
            <a:schemeClr val="accent2"/>
          </a:fillRef>
          <a:effectRef idx="1">
            <a:schemeClr val="accent2"/>
          </a:effectRef>
          <a:fontRef idx="minor">
            <a:schemeClr val="tx1"/>
          </a:fontRef>
        </p:style>
      </p:cxnSp>
      <p:sp>
        <p:nvSpPr>
          <p:cNvPr id="48" name="Title 1">
            <a:extLst>
              <a:ext uri="{FF2B5EF4-FFF2-40B4-BE49-F238E27FC236}">
                <a16:creationId xmlns:a16="http://schemas.microsoft.com/office/drawing/2014/main" id="{8DFB7690-3CF1-D261-CF74-CBED7E51D327}"/>
              </a:ext>
            </a:extLst>
          </p:cNvPr>
          <p:cNvSpPr>
            <a:spLocks noGrp="1"/>
          </p:cNvSpPr>
          <p:nvPr>
            <p:ph type="title"/>
          </p:nvPr>
        </p:nvSpPr>
        <p:spPr>
          <a:xfrm>
            <a:off x="390525" y="730710"/>
            <a:ext cx="5705475" cy="402350"/>
          </a:xfrm>
        </p:spPr>
        <p:txBody>
          <a:bodyPr/>
          <a:lstStyle/>
          <a:p>
            <a:r>
              <a:rPr lang="en-US" dirty="0"/>
              <a:t>Parts of a ladybird</a:t>
            </a:r>
          </a:p>
        </p:txBody>
      </p:sp>
    </p:spTree>
    <p:extLst>
      <p:ext uri="{BB962C8B-B14F-4D97-AF65-F5344CB8AC3E}">
        <p14:creationId xmlns:p14="http://schemas.microsoft.com/office/powerpoint/2010/main" val="142208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8314-6F2C-5489-7A67-8053E0EF30B8}"/>
              </a:ext>
            </a:extLst>
          </p:cNvPr>
          <p:cNvSpPr>
            <a:spLocks noGrp="1"/>
          </p:cNvSpPr>
          <p:nvPr>
            <p:ph type="title"/>
          </p:nvPr>
        </p:nvSpPr>
        <p:spPr/>
        <p:txBody>
          <a:bodyPr/>
          <a:lstStyle/>
          <a:p>
            <a:r>
              <a:rPr lang="en-US" dirty="0"/>
              <a:t>Grouping ladybirds</a:t>
            </a:r>
          </a:p>
        </p:txBody>
      </p:sp>
      <p:sp>
        <p:nvSpPr>
          <p:cNvPr id="4" name="Text Placeholder 3">
            <a:extLst>
              <a:ext uri="{FF2B5EF4-FFF2-40B4-BE49-F238E27FC236}">
                <a16:creationId xmlns:a16="http://schemas.microsoft.com/office/drawing/2014/main" id="{182682F5-00AD-306E-F752-46D07B8FD696}"/>
              </a:ext>
            </a:extLst>
          </p:cNvPr>
          <p:cNvSpPr>
            <a:spLocks noGrp="1"/>
          </p:cNvSpPr>
          <p:nvPr>
            <p:ph type="body" sz="quarter" idx="22"/>
          </p:nvPr>
        </p:nvSpPr>
        <p:spPr/>
        <p:txBody>
          <a:bodyPr/>
          <a:lstStyle/>
          <a:p>
            <a:pPr marL="0" indent="0">
              <a:buNone/>
            </a:pPr>
            <a:r>
              <a:rPr lang="en-US" dirty="0"/>
              <a:t>Grouping and Classifying</a:t>
            </a:r>
          </a:p>
        </p:txBody>
      </p:sp>
      <p:sp>
        <p:nvSpPr>
          <p:cNvPr id="5" name="Content Placeholder 4">
            <a:extLst>
              <a:ext uri="{FF2B5EF4-FFF2-40B4-BE49-F238E27FC236}">
                <a16:creationId xmlns:a16="http://schemas.microsoft.com/office/drawing/2014/main" id="{223FDEC9-624B-419F-5429-665D6FC04CAA}"/>
              </a:ext>
            </a:extLst>
          </p:cNvPr>
          <p:cNvSpPr>
            <a:spLocks noGrp="1"/>
          </p:cNvSpPr>
          <p:nvPr>
            <p:ph sz="half" idx="2"/>
          </p:nvPr>
        </p:nvSpPr>
        <p:spPr/>
        <p:txBody>
          <a:bodyPr>
            <a:normAutofit/>
          </a:bodyPr>
          <a:lstStyle/>
          <a:p>
            <a:pPr marL="457200" indent="-457200">
              <a:buFont typeface="+mj-lt"/>
              <a:buAutoNum type="arabicPeriod"/>
            </a:pPr>
            <a:r>
              <a:rPr lang="en-GB" sz="2400" dirty="0"/>
              <a:t>Look carefully at the ladybirds’ features.</a:t>
            </a:r>
          </a:p>
          <a:p>
            <a:pPr marL="457200" indent="-457200">
              <a:buFont typeface="+mj-lt"/>
              <a:buAutoNum type="arabicPeriod"/>
            </a:pPr>
            <a:endParaRPr lang="en-GB" sz="2400" dirty="0"/>
          </a:p>
          <a:p>
            <a:pPr marL="457200" indent="-457200">
              <a:buFont typeface="+mj-lt"/>
              <a:buAutoNum type="arabicPeriod"/>
            </a:pPr>
            <a:r>
              <a:rPr lang="en-GB" sz="2400" dirty="0"/>
              <a:t>Sort the ladybirds into groups. </a:t>
            </a:r>
          </a:p>
          <a:p>
            <a:pPr marL="457200" indent="-457200">
              <a:buFont typeface="+mj-lt"/>
              <a:buAutoNum type="arabicPeriod"/>
            </a:pPr>
            <a:endParaRPr lang="en-GB" sz="2400" dirty="0"/>
          </a:p>
          <a:p>
            <a:pPr marL="457200" indent="-457200">
              <a:buFont typeface="+mj-lt"/>
              <a:buAutoNum type="arabicPeriod"/>
            </a:pPr>
            <a:r>
              <a:rPr lang="en-GB" sz="2400" dirty="0"/>
              <a:t>Put a label on each group.</a:t>
            </a:r>
          </a:p>
          <a:p>
            <a:pPr marL="0" indent="0">
              <a:buNone/>
            </a:pPr>
            <a:endParaRPr lang="en-US" sz="2400" dirty="0"/>
          </a:p>
        </p:txBody>
      </p:sp>
      <p:sp>
        <p:nvSpPr>
          <p:cNvPr id="8" name="TextBox 7">
            <a:extLst>
              <a:ext uri="{FF2B5EF4-FFF2-40B4-BE49-F238E27FC236}">
                <a16:creationId xmlns:a16="http://schemas.microsoft.com/office/drawing/2014/main" id="{D9CD6AF0-7E45-5E13-1118-AA7137C70B69}"/>
              </a:ext>
            </a:extLst>
          </p:cNvPr>
          <p:cNvSpPr txBox="1"/>
          <p:nvPr/>
        </p:nvSpPr>
        <p:spPr>
          <a:xfrm>
            <a:off x="6723317" y="1133060"/>
            <a:ext cx="5230558" cy="4524315"/>
          </a:xfrm>
          <a:prstGeom prst="rect">
            <a:avLst/>
          </a:prstGeom>
          <a:solidFill>
            <a:schemeClr val="bg1">
              <a:lumMod val="95000"/>
            </a:schemeClr>
          </a:solidFill>
          <a:ln>
            <a:solidFill>
              <a:schemeClr val="tx1"/>
            </a:solidFill>
          </a:ln>
        </p:spPr>
        <p:txBody>
          <a:bodyPr wrap="square" rtlCol="0">
            <a:spAutoFit/>
          </a:bodyPr>
          <a:lstStyle/>
          <a:p>
            <a:r>
              <a:rPr lang="en-GB"/>
              <a:t>Example:</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3" name="Rectangle 12">
            <a:extLst>
              <a:ext uri="{FF2B5EF4-FFF2-40B4-BE49-F238E27FC236}">
                <a16:creationId xmlns:a16="http://schemas.microsoft.com/office/drawing/2014/main" id="{9BE0142A-EE3A-2B0E-9AC5-B2C03764AFD0}"/>
              </a:ext>
            </a:extLst>
          </p:cNvPr>
          <p:cNvSpPr/>
          <p:nvPr/>
        </p:nvSpPr>
        <p:spPr>
          <a:xfrm>
            <a:off x="7361653" y="1916033"/>
            <a:ext cx="943428" cy="71664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Yellow shell</a:t>
            </a:r>
          </a:p>
        </p:txBody>
      </p:sp>
      <p:sp>
        <p:nvSpPr>
          <p:cNvPr id="14" name="Rectangle 13">
            <a:extLst>
              <a:ext uri="{FF2B5EF4-FFF2-40B4-BE49-F238E27FC236}">
                <a16:creationId xmlns:a16="http://schemas.microsoft.com/office/drawing/2014/main" id="{2107869D-332F-5397-D5EF-A9A39EF1D667}"/>
              </a:ext>
            </a:extLst>
          </p:cNvPr>
          <p:cNvSpPr/>
          <p:nvPr/>
        </p:nvSpPr>
        <p:spPr>
          <a:xfrm>
            <a:off x="10246367" y="1916032"/>
            <a:ext cx="943428" cy="71664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rPr>
              <a:t>Red shell</a:t>
            </a:r>
          </a:p>
        </p:txBody>
      </p:sp>
      <p:pic>
        <p:nvPicPr>
          <p:cNvPr id="16" name="Picture 15" descr="A close up of a ladybug&#10;&#10;AI-generated content may be incorrect.">
            <a:extLst>
              <a:ext uri="{FF2B5EF4-FFF2-40B4-BE49-F238E27FC236}">
                <a16:creationId xmlns:a16="http://schemas.microsoft.com/office/drawing/2014/main" id="{251AA750-790C-2937-0F4E-9BAA254DD5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367418">
            <a:off x="10036507" y="4319349"/>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close up of a ladybug&#10;&#10;AI-generated content may be incorrect.">
            <a:extLst>
              <a:ext uri="{FF2B5EF4-FFF2-40B4-BE49-F238E27FC236}">
                <a16:creationId xmlns:a16="http://schemas.microsoft.com/office/drawing/2014/main" id="{B6C6B8C8-F5BA-F64E-54FE-A5ED36360E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10254">
            <a:off x="10742326" y="3294053"/>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A close up of a bug&#10;&#10;AI-generated content may be incorrect.">
            <a:extLst>
              <a:ext uri="{FF2B5EF4-FFF2-40B4-BE49-F238E27FC236}">
                <a16:creationId xmlns:a16="http://schemas.microsoft.com/office/drawing/2014/main" id="{A2A9BA34-E1C6-C106-9C33-C9E013873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16568">
            <a:off x="6895264" y="2884681"/>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descr="A yellow and black ladybug&#10;&#10;AI-generated content may be incorrect.">
            <a:extLst>
              <a:ext uri="{FF2B5EF4-FFF2-40B4-BE49-F238E27FC236}">
                <a16:creationId xmlns:a16="http://schemas.microsoft.com/office/drawing/2014/main" id="{FC1E6483-2E5D-3E37-7AA9-8EA032974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78759">
            <a:off x="7205901" y="3983149"/>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A yellow and black spotted bug&#10;&#10;AI-generated content may be incorrect.">
            <a:extLst>
              <a:ext uri="{FF2B5EF4-FFF2-40B4-BE49-F238E27FC236}">
                <a16:creationId xmlns:a16="http://schemas.microsoft.com/office/drawing/2014/main" id="{6B969467-AC16-59A9-ABE5-32F7616A8A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322442">
            <a:off x="7786338" y="3137348"/>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descr="A close up of a ladybug&#10;&#10;AI-generated content may be incorrect.">
            <a:extLst>
              <a:ext uri="{FF2B5EF4-FFF2-40B4-BE49-F238E27FC236}">
                <a16:creationId xmlns:a16="http://schemas.microsoft.com/office/drawing/2014/main" id="{0FACBE2C-0DB8-D567-BFBA-A5F0D145B1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842517">
            <a:off x="9910037" y="3050935"/>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129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03AAC-8468-8CCD-1043-D34BC9FB75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F14D9-884A-30A6-0397-15D71F580695}"/>
              </a:ext>
            </a:extLst>
          </p:cNvPr>
          <p:cNvSpPr>
            <a:spLocks noGrp="1"/>
          </p:cNvSpPr>
          <p:nvPr>
            <p:ph type="title"/>
          </p:nvPr>
        </p:nvSpPr>
        <p:spPr/>
        <p:txBody>
          <a:bodyPr/>
          <a:lstStyle/>
          <a:p>
            <a:r>
              <a:rPr lang="en-US" dirty="0"/>
              <a:t>Grouping ladybirds</a:t>
            </a:r>
          </a:p>
        </p:txBody>
      </p:sp>
      <p:sp>
        <p:nvSpPr>
          <p:cNvPr id="4" name="Text Placeholder 3">
            <a:extLst>
              <a:ext uri="{FF2B5EF4-FFF2-40B4-BE49-F238E27FC236}">
                <a16:creationId xmlns:a16="http://schemas.microsoft.com/office/drawing/2014/main" id="{E8934A6F-720D-CD36-93A7-F32DC6D336F7}"/>
              </a:ext>
            </a:extLst>
          </p:cNvPr>
          <p:cNvSpPr>
            <a:spLocks noGrp="1"/>
          </p:cNvSpPr>
          <p:nvPr>
            <p:ph type="body" sz="quarter" idx="22"/>
          </p:nvPr>
        </p:nvSpPr>
        <p:spPr/>
        <p:txBody>
          <a:bodyPr/>
          <a:lstStyle/>
          <a:p>
            <a:pPr marL="0" indent="0">
              <a:buNone/>
            </a:pPr>
            <a:r>
              <a:rPr lang="en-US" dirty="0"/>
              <a:t>Grouping and Classifying</a:t>
            </a:r>
          </a:p>
        </p:txBody>
      </p:sp>
      <p:sp>
        <p:nvSpPr>
          <p:cNvPr id="5" name="Content Placeholder 4">
            <a:extLst>
              <a:ext uri="{FF2B5EF4-FFF2-40B4-BE49-F238E27FC236}">
                <a16:creationId xmlns:a16="http://schemas.microsoft.com/office/drawing/2014/main" id="{D08529E4-257E-D88D-2EE6-3C09CA27EC96}"/>
              </a:ext>
            </a:extLst>
          </p:cNvPr>
          <p:cNvSpPr>
            <a:spLocks noGrp="1"/>
          </p:cNvSpPr>
          <p:nvPr>
            <p:ph sz="half" idx="2"/>
          </p:nvPr>
        </p:nvSpPr>
        <p:spPr/>
        <p:txBody>
          <a:bodyPr>
            <a:normAutofit/>
          </a:bodyPr>
          <a:lstStyle/>
          <a:p>
            <a:pPr marL="457200" indent="-457200">
              <a:buFont typeface="+mj-lt"/>
              <a:buAutoNum type="arabicPeriod" startAt="4"/>
            </a:pPr>
            <a:r>
              <a:rPr lang="en-GB" sz="2400" dirty="0"/>
              <a:t>Try and spilt each group into smaller groups. </a:t>
            </a:r>
          </a:p>
          <a:p>
            <a:pPr marL="457200" indent="-457200">
              <a:buFont typeface="+mj-lt"/>
              <a:buAutoNum type="arabicPeriod" startAt="4"/>
            </a:pPr>
            <a:endParaRPr lang="en-GB" sz="2400" dirty="0"/>
          </a:p>
          <a:p>
            <a:pPr marL="457200" indent="-457200">
              <a:buFont typeface="+mj-lt"/>
              <a:buAutoNum type="arabicPeriod" startAt="4"/>
            </a:pPr>
            <a:r>
              <a:rPr lang="en-GB" sz="2400" dirty="0"/>
              <a:t>Give the new groups another label.</a:t>
            </a:r>
          </a:p>
          <a:p>
            <a:pPr marL="457200" indent="-457200">
              <a:buFont typeface="+mj-lt"/>
              <a:buAutoNum type="arabicPeriod" startAt="4"/>
            </a:pPr>
            <a:endParaRPr lang="en-US" sz="2400" dirty="0"/>
          </a:p>
        </p:txBody>
      </p:sp>
      <p:sp>
        <p:nvSpPr>
          <p:cNvPr id="8" name="TextBox 7">
            <a:extLst>
              <a:ext uri="{FF2B5EF4-FFF2-40B4-BE49-F238E27FC236}">
                <a16:creationId xmlns:a16="http://schemas.microsoft.com/office/drawing/2014/main" id="{14759E31-B1CF-19B7-FCD7-FAD6302B2701}"/>
              </a:ext>
            </a:extLst>
          </p:cNvPr>
          <p:cNvSpPr txBox="1"/>
          <p:nvPr/>
        </p:nvSpPr>
        <p:spPr>
          <a:xfrm>
            <a:off x="6723317" y="1133060"/>
            <a:ext cx="5230558" cy="4524315"/>
          </a:xfrm>
          <a:prstGeom prst="rect">
            <a:avLst/>
          </a:prstGeom>
          <a:solidFill>
            <a:schemeClr val="bg1">
              <a:lumMod val="95000"/>
            </a:schemeClr>
          </a:solidFill>
          <a:ln>
            <a:solidFill>
              <a:schemeClr val="tx1"/>
            </a:solidFill>
          </a:ln>
        </p:spPr>
        <p:txBody>
          <a:bodyPr wrap="square" rtlCol="0">
            <a:spAutoFit/>
          </a:bodyPr>
          <a:lstStyle/>
          <a:p>
            <a:r>
              <a:rPr lang="en-GB"/>
              <a:t>Example:</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3" name="Rectangle 12">
            <a:extLst>
              <a:ext uri="{FF2B5EF4-FFF2-40B4-BE49-F238E27FC236}">
                <a16:creationId xmlns:a16="http://schemas.microsoft.com/office/drawing/2014/main" id="{052D0D4E-4529-94B2-81A7-61A15A87357A}"/>
              </a:ext>
            </a:extLst>
          </p:cNvPr>
          <p:cNvSpPr/>
          <p:nvPr/>
        </p:nvSpPr>
        <p:spPr>
          <a:xfrm>
            <a:off x="7361653" y="1916033"/>
            <a:ext cx="943428" cy="71664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Yellow shell</a:t>
            </a:r>
          </a:p>
        </p:txBody>
      </p:sp>
      <p:sp>
        <p:nvSpPr>
          <p:cNvPr id="14" name="Rectangle 13">
            <a:extLst>
              <a:ext uri="{FF2B5EF4-FFF2-40B4-BE49-F238E27FC236}">
                <a16:creationId xmlns:a16="http://schemas.microsoft.com/office/drawing/2014/main" id="{7FBA7D33-7EF7-3414-9642-F89E3E3F8300}"/>
              </a:ext>
            </a:extLst>
          </p:cNvPr>
          <p:cNvSpPr/>
          <p:nvPr/>
        </p:nvSpPr>
        <p:spPr>
          <a:xfrm>
            <a:off x="10246367" y="1916032"/>
            <a:ext cx="943428" cy="71664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tx1"/>
                </a:solidFill>
              </a:rPr>
              <a:t>Red shell</a:t>
            </a:r>
          </a:p>
        </p:txBody>
      </p:sp>
      <p:pic>
        <p:nvPicPr>
          <p:cNvPr id="3" name="Picture 2" descr="A close up of a ladybug&#10;&#10;AI-generated content may be incorrect.">
            <a:extLst>
              <a:ext uri="{FF2B5EF4-FFF2-40B4-BE49-F238E27FC236}">
                <a16:creationId xmlns:a16="http://schemas.microsoft.com/office/drawing/2014/main" id="{34882FF8-0E4B-2C2E-5DF0-F97DF65E34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367418">
            <a:off x="9734255" y="4448636"/>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close up of a ladybug&#10;&#10;AI-generated content may be incorrect.">
            <a:extLst>
              <a:ext uri="{FF2B5EF4-FFF2-40B4-BE49-F238E27FC236}">
                <a16:creationId xmlns:a16="http://schemas.microsoft.com/office/drawing/2014/main" id="{4FAE63A2-672C-125D-4346-B0DF483308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10254">
            <a:off x="9777847" y="3729597"/>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close up of a bug&#10;&#10;AI-generated content may be incorrect.">
            <a:extLst>
              <a:ext uri="{FF2B5EF4-FFF2-40B4-BE49-F238E27FC236}">
                <a16:creationId xmlns:a16="http://schemas.microsoft.com/office/drawing/2014/main" id="{E2D94D3C-593B-2545-9172-370DC822C8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16568">
            <a:off x="8255059" y="3881017"/>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yellow and black ladybug&#10;&#10;AI-generated content may be incorrect.">
            <a:extLst>
              <a:ext uri="{FF2B5EF4-FFF2-40B4-BE49-F238E27FC236}">
                <a16:creationId xmlns:a16="http://schemas.microsoft.com/office/drawing/2014/main" id="{B806408D-CF23-2A67-B72E-EF54451EDE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78759">
            <a:off x="6980949" y="4370595"/>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yellow and black spotted bug&#10;&#10;AI-generated content may be incorrect.">
            <a:extLst>
              <a:ext uri="{FF2B5EF4-FFF2-40B4-BE49-F238E27FC236}">
                <a16:creationId xmlns:a16="http://schemas.microsoft.com/office/drawing/2014/main" id="{7FCA5434-8372-4953-89C9-C59FD7690AC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322442">
            <a:off x="7015907" y="3546855"/>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 close up of a ladybug&#10;&#10;AI-generated content may be incorrect.">
            <a:extLst>
              <a:ext uri="{FF2B5EF4-FFF2-40B4-BE49-F238E27FC236}">
                <a16:creationId xmlns:a16="http://schemas.microsoft.com/office/drawing/2014/main" id="{A183B069-BB9B-EC71-567D-F894EA705C0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842517">
            <a:off x="10997236" y="3920363"/>
            <a:ext cx="761408"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a:extLst>
              <a:ext uri="{FF2B5EF4-FFF2-40B4-BE49-F238E27FC236}">
                <a16:creationId xmlns:a16="http://schemas.microsoft.com/office/drawing/2014/main" id="{9E3E8A06-82C9-747F-F854-DE66763E3689}"/>
              </a:ext>
            </a:extLst>
          </p:cNvPr>
          <p:cNvSpPr/>
          <p:nvPr/>
        </p:nvSpPr>
        <p:spPr>
          <a:xfrm>
            <a:off x="6792837" y="2943014"/>
            <a:ext cx="943428" cy="71664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Round spots</a:t>
            </a:r>
          </a:p>
        </p:txBody>
      </p:sp>
      <p:sp>
        <p:nvSpPr>
          <p:cNvPr id="19" name="Rectangle 18">
            <a:extLst>
              <a:ext uri="{FF2B5EF4-FFF2-40B4-BE49-F238E27FC236}">
                <a16:creationId xmlns:a16="http://schemas.microsoft.com/office/drawing/2014/main" id="{46BFD5DE-F56C-89A8-0306-37A9357133B4}"/>
              </a:ext>
            </a:extLst>
          </p:cNvPr>
          <p:cNvSpPr/>
          <p:nvPr/>
        </p:nvSpPr>
        <p:spPr>
          <a:xfrm>
            <a:off x="8126766" y="2940889"/>
            <a:ext cx="943428" cy="71664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Square spots</a:t>
            </a:r>
          </a:p>
        </p:txBody>
      </p:sp>
      <p:sp>
        <p:nvSpPr>
          <p:cNvPr id="20" name="Rectangle 19">
            <a:extLst>
              <a:ext uri="{FF2B5EF4-FFF2-40B4-BE49-F238E27FC236}">
                <a16:creationId xmlns:a16="http://schemas.microsoft.com/office/drawing/2014/main" id="{83BBD1DC-7C7B-521D-8F03-8C1EAAB5DC00}"/>
              </a:ext>
            </a:extLst>
          </p:cNvPr>
          <p:cNvSpPr/>
          <p:nvPr/>
        </p:nvSpPr>
        <p:spPr>
          <a:xfrm>
            <a:off x="9657245" y="2950541"/>
            <a:ext cx="943428" cy="71664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Bigger than 5mm</a:t>
            </a:r>
          </a:p>
        </p:txBody>
      </p:sp>
      <p:sp>
        <p:nvSpPr>
          <p:cNvPr id="21" name="Rectangle 20">
            <a:extLst>
              <a:ext uri="{FF2B5EF4-FFF2-40B4-BE49-F238E27FC236}">
                <a16:creationId xmlns:a16="http://schemas.microsoft.com/office/drawing/2014/main" id="{B1D149AC-4205-D7C7-6EBD-676B1EFE370A}"/>
              </a:ext>
            </a:extLst>
          </p:cNvPr>
          <p:cNvSpPr/>
          <p:nvPr/>
        </p:nvSpPr>
        <p:spPr>
          <a:xfrm>
            <a:off x="10970181" y="2950541"/>
            <a:ext cx="943428" cy="71664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Smaller than 5mm</a:t>
            </a:r>
          </a:p>
        </p:txBody>
      </p:sp>
    </p:spTree>
    <p:extLst>
      <p:ext uri="{BB962C8B-B14F-4D97-AF65-F5344CB8AC3E}">
        <p14:creationId xmlns:p14="http://schemas.microsoft.com/office/powerpoint/2010/main" val="3819864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3A4584-4C8A-7FDF-6697-DB8F46D87032}"/>
              </a:ext>
            </a:extLst>
          </p:cNvPr>
          <p:cNvSpPr>
            <a:spLocks noGrp="1"/>
          </p:cNvSpPr>
          <p:nvPr>
            <p:ph type="title"/>
          </p:nvPr>
        </p:nvSpPr>
        <p:spPr/>
        <p:txBody>
          <a:bodyPr/>
          <a:lstStyle/>
          <a:p>
            <a:r>
              <a:rPr lang="en-GB" dirty="0"/>
              <a:t>Making a branching key</a:t>
            </a:r>
          </a:p>
        </p:txBody>
      </p:sp>
      <p:sp>
        <p:nvSpPr>
          <p:cNvPr id="8" name="Text Placeholder 7">
            <a:extLst>
              <a:ext uri="{FF2B5EF4-FFF2-40B4-BE49-F238E27FC236}">
                <a16:creationId xmlns:a16="http://schemas.microsoft.com/office/drawing/2014/main" id="{2B70F9B8-3C53-FFA7-8768-7FB9124E9A88}"/>
              </a:ext>
            </a:extLst>
          </p:cNvPr>
          <p:cNvSpPr>
            <a:spLocks noGrp="1"/>
          </p:cNvSpPr>
          <p:nvPr>
            <p:ph type="body" sz="quarter" idx="22"/>
          </p:nvPr>
        </p:nvSpPr>
        <p:spPr/>
        <p:txBody>
          <a:bodyPr/>
          <a:lstStyle/>
          <a:p>
            <a:pPr marL="0" indent="0">
              <a:buNone/>
            </a:pPr>
            <a:r>
              <a:rPr lang="en-GB" dirty="0"/>
              <a:t>Grouping and Classifying</a:t>
            </a:r>
          </a:p>
        </p:txBody>
      </p:sp>
      <p:pic>
        <p:nvPicPr>
          <p:cNvPr id="9" name="Content Placeholder 8" descr="A diagram of a flowchart&#10;&#10;Description automatically generated">
            <a:extLst>
              <a:ext uri="{FF2B5EF4-FFF2-40B4-BE49-F238E27FC236}">
                <a16:creationId xmlns:a16="http://schemas.microsoft.com/office/drawing/2014/main" id="{51504A36-8957-F1E7-0E25-274CF7FCF38E}"/>
              </a:ext>
            </a:extLst>
          </p:cNvPr>
          <p:cNvPicPr>
            <a:picLocks noGrp="1" noChangeAspect="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6099" y="1791599"/>
            <a:ext cx="6258962" cy="3994206"/>
          </a:xfrm>
          <a:prstGeom prst="rect">
            <a:avLst/>
          </a:prstGeom>
        </p:spPr>
      </p:pic>
    </p:spTree>
    <p:extLst>
      <p:ext uri="{BB962C8B-B14F-4D97-AF65-F5344CB8AC3E}">
        <p14:creationId xmlns:p14="http://schemas.microsoft.com/office/powerpoint/2010/main" val="367795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400681-E54B-3FFA-16FD-DBEE34B4688E}"/>
              </a:ext>
            </a:extLst>
          </p:cNvPr>
          <p:cNvSpPr>
            <a:spLocks noGrp="1"/>
          </p:cNvSpPr>
          <p:nvPr>
            <p:ph type="title"/>
          </p:nvPr>
        </p:nvSpPr>
        <p:spPr/>
        <p:txBody>
          <a:bodyPr/>
          <a:lstStyle/>
          <a:p>
            <a:r>
              <a:rPr lang="en-GB" sz="3200" dirty="0"/>
              <a:t>Make a branching key </a:t>
            </a:r>
            <a:endParaRPr lang="en-GB" dirty="0"/>
          </a:p>
        </p:txBody>
      </p:sp>
      <p:sp>
        <p:nvSpPr>
          <p:cNvPr id="8" name="Text Placeholder 7">
            <a:extLst>
              <a:ext uri="{FF2B5EF4-FFF2-40B4-BE49-F238E27FC236}">
                <a16:creationId xmlns:a16="http://schemas.microsoft.com/office/drawing/2014/main" id="{19BD2CA5-3AEC-E09D-735F-BF99A63C7089}"/>
              </a:ext>
            </a:extLst>
          </p:cNvPr>
          <p:cNvSpPr>
            <a:spLocks noGrp="1"/>
          </p:cNvSpPr>
          <p:nvPr>
            <p:ph type="body" sz="quarter" idx="22"/>
          </p:nvPr>
        </p:nvSpPr>
        <p:spPr/>
        <p:txBody>
          <a:bodyPr/>
          <a:lstStyle/>
          <a:p>
            <a:pPr marL="0" indent="0">
              <a:buNone/>
            </a:pPr>
            <a:r>
              <a:rPr lang="en-GB" dirty="0"/>
              <a:t>Grouping and Classifying</a:t>
            </a:r>
          </a:p>
        </p:txBody>
      </p:sp>
      <p:sp>
        <p:nvSpPr>
          <p:cNvPr id="6" name="Content Placeholder 5">
            <a:extLst>
              <a:ext uri="{FF2B5EF4-FFF2-40B4-BE49-F238E27FC236}">
                <a16:creationId xmlns:a16="http://schemas.microsoft.com/office/drawing/2014/main" id="{434143A9-AB77-DB14-E28B-A436E467767D}"/>
              </a:ext>
            </a:extLst>
          </p:cNvPr>
          <p:cNvSpPr>
            <a:spLocks noGrp="1"/>
          </p:cNvSpPr>
          <p:nvPr>
            <p:ph sz="half" idx="2"/>
          </p:nvPr>
        </p:nvSpPr>
        <p:spPr/>
        <p:txBody>
          <a:bodyPr/>
          <a:lstStyle/>
          <a:p>
            <a:pPr marL="514350" indent="-514350">
              <a:buFont typeface="+mj-lt"/>
              <a:buAutoNum type="arabicPeriod"/>
            </a:pPr>
            <a:r>
              <a:rPr lang="en-GB" sz="1600" dirty="0"/>
              <a:t>Spread out the ladybird cards and look at their features.</a:t>
            </a:r>
          </a:p>
          <a:p>
            <a:pPr marL="514350" indent="-514350">
              <a:buAutoNum type="arabicPeriod"/>
            </a:pPr>
            <a:endParaRPr lang="en-GB" sz="1600" dirty="0"/>
          </a:p>
          <a:p>
            <a:pPr marL="514350" indent="-514350">
              <a:buFont typeface="+mj-lt"/>
              <a:buAutoNum type="arabicPeriod"/>
            </a:pPr>
            <a:r>
              <a:rPr lang="en-GB" sz="1600" dirty="0"/>
              <a:t>Think of questions which answer ‘yes’ for some ladybirds, and ‘no’ for the rest. Write down your questions on pieces of paper.</a:t>
            </a:r>
          </a:p>
          <a:p>
            <a:pPr marL="514350" indent="-514350">
              <a:buAutoNum type="arabicPeriod"/>
            </a:pPr>
            <a:endParaRPr lang="en-GB" sz="1600" dirty="0"/>
          </a:p>
          <a:p>
            <a:pPr marL="514350" indent="-514350">
              <a:buAutoNum type="arabicPeriod"/>
            </a:pPr>
            <a:r>
              <a:rPr lang="en-GB" sz="1600" dirty="0"/>
              <a:t>Pick a question to be at the top. Draw arrows to show where the 'yes' and 'no' ladybirds should go.</a:t>
            </a:r>
            <a:endParaRPr lang="en-GB" dirty="0"/>
          </a:p>
          <a:p>
            <a:pPr marL="514350" indent="-514350">
              <a:buAutoNum type="arabicPeriod"/>
            </a:pPr>
            <a:endParaRPr lang="en-GB" sz="1600" dirty="0"/>
          </a:p>
          <a:p>
            <a:pPr marL="514350" indent="-514350">
              <a:buAutoNum type="arabicPeriod"/>
            </a:pPr>
            <a:r>
              <a:rPr lang="en-GB" sz="1600" dirty="0"/>
              <a:t>Add another question at the end of each arrow to split the ladybirds into smaller groups until each ladybird species ends up in its own spot on the page.</a:t>
            </a:r>
            <a:endParaRPr lang="en-GB" sz="2000" dirty="0"/>
          </a:p>
          <a:p>
            <a:pPr marL="514350" indent="-514350">
              <a:buFont typeface="+mj-lt"/>
              <a:buAutoNum type="arabicPeriod"/>
            </a:pPr>
            <a:endParaRPr lang="en-GB" sz="1600" dirty="0"/>
          </a:p>
          <a:p>
            <a:pPr marL="514350" indent="-514350">
              <a:buAutoNum type="arabicPeriod"/>
            </a:pPr>
            <a:r>
              <a:rPr lang="en-GB" sz="1600" dirty="0"/>
              <a:t>Swap your key with another group and see if it works for their ladybirds.</a:t>
            </a:r>
            <a:endParaRPr lang="en-GB" dirty="0"/>
          </a:p>
          <a:p>
            <a:pPr marL="0" indent="0">
              <a:buNone/>
            </a:pPr>
            <a:endParaRPr lang="en-GB" dirty="0"/>
          </a:p>
        </p:txBody>
      </p:sp>
      <p:sp>
        <p:nvSpPr>
          <p:cNvPr id="9" name="TextBox 8">
            <a:extLst>
              <a:ext uri="{FF2B5EF4-FFF2-40B4-BE49-F238E27FC236}">
                <a16:creationId xmlns:a16="http://schemas.microsoft.com/office/drawing/2014/main" id="{D8B78A25-9D6D-1DEC-FC56-83F930776705}"/>
              </a:ext>
            </a:extLst>
          </p:cNvPr>
          <p:cNvSpPr txBox="1"/>
          <p:nvPr/>
        </p:nvSpPr>
        <p:spPr>
          <a:xfrm>
            <a:off x="6840594" y="1249653"/>
            <a:ext cx="5113281" cy="4655916"/>
          </a:xfrm>
          <a:prstGeom prst="rect">
            <a:avLst/>
          </a:prstGeom>
          <a:solidFill>
            <a:schemeClr val="bg1">
              <a:lumMod val="95000"/>
            </a:schemeClr>
          </a:solidFill>
          <a:ln>
            <a:solidFill>
              <a:schemeClr val="tx1"/>
            </a:solidFill>
          </a:ln>
        </p:spPr>
        <p:txBody>
          <a:bodyPr wrap="square" rtlCol="0">
            <a:spAutoFit/>
          </a:bodyPr>
          <a:lstStyle/>
          <a:p>
            <a:r>
              <a:rPr lang="en-GB" dirty="0"/>
              <a:t>Example: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10" name="TextBox 9">
            <a:extLst>
              <a:ext uri="{FF2B5EF4-FFF2-40B4-BE49-F238E27FC236}">
                <a16:creationId xmlns:a16="http://schemas.microsoft.com/office/drawing/2014/main" id="{E2BB64DF-1FAD-C7AB-14D5-FDDD9C6993D9}"/>
              </a:ext>
            </a:extLst>
          </p:cNvPr>
          <p:cNvSpPr txBox="1"/>
          <p:nvPr/>
        </p:nvSpPr>
        <p:spPr>
          <a:xfrm>
            <a:off x="7897828" y="1603319"/>
            <a:ext cx="2879112" cy="369332"/>
          </a:xfrm>
          <a:prstGeom prst="rect">
            <a:avLst/>
          </a:prstGeom>
          <a:solidFill>
            <a:schemeClr val="accent2">
              <a:lumMod val="20000"/>
              <a:lumOff val="80000"/>
            </a:schemeClr>
          </a:solidFill>
        </p:spPr>
        <p:txBody>
          <a:bodyPr wrap="square" rtlCol="0">
            <a:spAutoFit/>
          </a:bodyPr>
          <a:lstStyle/>
          <a:p>
            <a:r>
              <a:rPr lang="en-GB" dirty="0"/>
              <a:t>Does it have a Yellow shell?</a:t>
            </a:r>
          </a:p>
        </p:txBody>
      </p:sp>
      <p:sp>
        <p:nvSpPr>
          <p:cNvPr id="11" name="TextBox 10">
            <a:extLst>
              <a:ext uri="{FF2B5EF4-FFF2-40B4-BE49-F238E27FC236}">
                <a16:creationId xmlns:a16="http://schemas.microsoft.com/office/drawing/2014/main" id="{F2ADB433-BD76-C7CF-AC8A-9ECFAE5A9250}"/>
              </a:ext>
            </a:extLst>
          </p:cNvPr>
          <p:cNvSpPr txBox="1"/>
          <p:nvPr/>
        </p:nvSpPr>
        <p:spPr>
          <a:xfrm>
            <a:off x="9244783" y="2516530"/>
            <a:ext cx="2423931" cy="369332"/>
          </a:xfrm>
          <a:prstGeom prst="rect">
            <a:avLst/>
          </a:prstGeom>
          <a:solidFill>
            <a:schemeClr val="accent2">
              <a:lumMod val="20000"/>
              <a:lumOff val="80000"/>
            </a:schemeClr>
          </a:solidFill>
        </p:spPr>
        <p:txBody>
          <a:bodyPr wrap="square" lIns="91440" tIns="45720" rIns="91440" bIns="45720" rtlCol="0" anchor="t">
            <a:spAutoFit/>
          </a:bodyPr>
          <a:lstStyle/>
          <a:p>
            <a:r>
              <a:rPr lang="en-GB" dirty="0"/>
              <a:t>Is it smaller than 5mm</a:t>
            </a:r>
          </a:p>
        </p:txBody>
      </p:sp>
      <p:cxnSp>
        <p:nvCxnSpPr>
          <p:cNvPr id="12" name="Straight Arrow Connector 11">
            <a:extLst>
              <a:ext uri="{FF2B5EF4-FFF2-40B4-BE49-F238E27FC236}">
                <a16:creationId xmlns:a16="http://schemas.microsoft.com/office/drawing/2014/main" id="{90500285-C8C9-3D35-01AC-E6C6D5541BE3}"/>
              </a:ext>
            </a:extLst>
          </p:cNvPr>
          <p:cNvCxnSpPr>
            <a:cxnSpLocks/>
            <a:stCxn id="10" idx="2"/>
          </p:cNvCxnSpPr>
          <p:nvPr/>
        </p:nvCxnSpPr>
        <p:spPr>
          <a:xfrm flipH="1">
            <a:off x="7786779" y="1972651"/>
            <a:ext cx="1550605" cy="19835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84600E8-A7F3-7EF0-27C0-B689944426F2}"/>
              </a:ext>
            </a:extLst>
          </p:cNvPr>
          <p:cNvCxnSpPr>
            <a:cxnSpLocks/>
          </p:cNvCxnSpPr>
          <p:nvPr/>
        </p:nvCxnSpPr>
        <p:spPr>
          <a:xfrm>
            <a:off x="9340280" y="1963580"/>
            <a:ext cx="1154487" cy="5075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940D858-38CC-F3B4-B909-C55C1AEB923D}"/>
              </a:ext>
            </a:extLst>
          </p:cNvPr>
          <p:cNvCxnSpPr>
            <a:cxnSpLocks/>
            <a:stCxn id="11" idx="2"/>
          </p:cNvCxnSpPr>
          <p:nvPr/>
        </p:nvCxnSpPr>
        <p:spPr>
          <a:xfrm flipH="1">
            <a:off x="9487636" y="2885862"/>
            <a:ext cx="969113" cy="1070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2B013EE-6503-3D3A-6ADB-A76570064ED0}"/>
              </a:ext>
            </a:extLst>
          </p:cNvPr>
          <p:cNvCxnSpPr>
            <a:cxnSpLocks/>
            <a:stCxn id="11" idx="2"/>
          </p:cNvCxnSpPr>
          <p:nvPr/>
        </p:nvCxnSpPr>
        <p:spPr>
          <a:xfrm>
            <a:off x="10456749" y="2885862"/>
            <a:ext cx="740390" cy="10703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66D7924C-2FAB-8088-2C72-D0110B620065}"/>
              </a:ext>
            </a:extLst>
          </p:cNvPr>
          <p:cNvSpPr txBox="1"/>
          <p:nvPr/>
        </p:nvSpPr>
        <p:spPr>
          <a:xfrm>
            <a:off x="8296175" y="2169316"/>
            <a:ext cx="449418" cy="267446"/>
          </a:xfrm>
          <a:prstGeom prst="rect">
            <a:avLst/>
          </a:prstGeom>
          <a:noFill/>
        </p:spPr>
        <p:txBody>
          <a:bodyPr wrap="square" rtlCol="0">
            <a:spAutoFit/>
          </a:bodyPr>
          <a:lstStyle/>
          <a:p>
            <a:r>
              <a:rPr lang="en-GB" sz="1400"/>
              <a:t>Yes</a:t>
            </a:r>
            <a:endParaRPr lang="en-GB"/>
          </a:p>
        </p:txBody>
      </p:sp>
      <p:sp>
        <p:nvSpPr>
          <p:cNvPr id="17" name="TextBox 16">
            <a:extLst>
              <a:ext uri="{FF2B5EF4-FFF2-40B4-BE49-F238E27FC236}">
                <a16:creationId xmlns:a16="http://schemas.microsoft.com/office/drawing/2014/main" id="{6F43D47B-25D2-0A07-54F3-50E7B4A8DD9E}"/>
              </a:ext>
            </a:extLst>
          </p:cNvPr>
          <p:cNvSpPr txBox="1"/>
          <p:nvPr/>
        </p:nvSpPr>
        <p:spPr>
          <a:xfrm>
            <a:off x="10304740" y="2151172"/>
            <a:ext cx="410690" cy="267446"/>
          </a:xfrm>
          <a:prstGeom prst="rect">
            <a:avLst/>
          </a:prstGeom>
          <a:noFill/>
        </p:spPr>
        <p:txBody>
          <a:bodyPr wrap="square" rtlCol="0">
            <a:spAutoFit/>
          </a:bodyPr>
          <a:lstStyle/>
          <a:p>
            <a:r>
              <a:rPr lang="en-GB" sz="1400" dirty="0"/>
              <a:t>No</a:t>
            </a:r>
            <a:endParaRPr lang="en-GB" dirty="0"/>
          </a:p>
        </p:txBody>
      </p:sp>
      <p:sp>
        <p:nvSpPr>
          <p:cNvPr id="18" name="TextBox 17">
            <a:extLst>
              <a:ext uri="{FF2B5EF4-FFF2-40B4-BE49-F238E27FC236}">
                <a16:creationId xmlns:a16="http://schemas.microsoft.com/office/drawing/2014/main" id="{DF44D4FF-146B-FC3F-4EA0-5412121D7D68}"/>
              </a:ext>
            </a:extLst>
          </p:cNvPr>
          <p:cNvSpPr txBox="1"/>
          <p:nvPr/>
        </p:nvSpPr>
        <p:spPr>
          <a:xfrm>
            <a:off x="9246758" y="3284348"/>
            <a:ext cx="521989" cy="307777"/>
          </a:xfrm>
          <a:prstGeom prst="rect">
            <a:avLst/>
          </a:prstGeom>
          <a:noFill/>
        </p:spPr>
        <p:txBody>
          <a:bodyPr wrap="square" rtlCol="0">
            <a:spAutoFit/>
          </a:bodyPr>
          <a:lstStyle/>
          <a:p>
            <a:r>
              <a:rPr lang="en-GB" sz="1400"/>
              <a:t>Yes</a:t>
            </a:r>
            <a:endParaRPr lang="en-GB"/>
          </a:p>
        </p:txBody>
      </p:sp>
      <p:sp>
        <p:nvSpPr>
          <p:cNvPr id="19" name="TextBox 18">
            <a:extLst>
              <a:ext uri="{FF2B5EF4-FFF2-40B4-BE49-F238E27FC236}">
                <a16:creationId xmlns:a16="http://schemas.microsoft.com/office/drawing/2014/main" id="{1BE809AD-36EE-43CB-2970-9BB3649C390E}"/>
              </a:ext>
            </a:extLst>
          </p:cNvPr>
          <p:cNvSpPr txBox="1"/>
          <p:nvPr/>
        </p:nvSpPr>
        <p:spPr>
          <a:xfrm>
            <a:off x="10863590" y="3229900"/>
            <a:ext cx="410690" cy="267446"/>
          </a:xfrm>
          <a:prstGeom prst="rect">
            <a:avLst/>
          </a:prstGeom>
          <a:noFill/>
        </p:spPr>
        <p:txBody>
          <a:bodyPr wrap="square" rtlCol="0">
            <a:spAutoFit/>
          </a:bodyPr>
          <a:lstStyle/>
          <a:p>
            <a:r>
              <a:rPr lang="en-GB" sz="1400"/>
              <a:t>No</a:t>
            </a:r>
            <a:endParaRPr lang="en-GB"/>
          </a:p>
        </p:txBody>
      </p:sp>
      <p:pic>
        <p:nvPicPr>
          <p:cNvPr id="23" name="Picture 22" descr="A close up of a ladybug&#10;&#10;AI-generated content may be incorrect.">
            <a:extLst>
              <a:ext uri="{FF2B5EF4-FFF2-40B4-BE49-F238E27FC236}">
                <a16:creationId xmlns:a16="http://schemas.microsoft.com/office/drawing/2014/main" id="{3AD4341D-A109-7879-833D-CE8A82AC510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21410254">
            <a:off x="8974767" y="4184533"/>
            <a:ext cx="1065971"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descr="A yellow and black spotted bug&#10;&#10;AI-generated content may be incorrect.">
            <a:extLst>
              <a:ext uri="{FF2B5EF4-FFF2-40B4-BE49-F238E27FC236}">
                <a16:creationId xmlns:a16="http://schemas.microsoft.com/office/drawing/2014/main" id="{BC528E96-77CD-505E-C2EA-6C84DC3680D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21437272">
            <a:off x="7111086" y="4117462"/>
            <a:ext cx="1065971"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descr="A close up of a ladybug&#10;&#10;AI-generated content may be incorrect.">
            <a:extLst>
              <a:ext uri="{FF2B5EF4-FFF2-40B4-BE49-F238E27FC236}">
                <a16:creationId xmlns:a16="http://schemas.microsoft.com/office/drawing/2014/main" id="{A51989AA-AAA0-0FED-82D2-6A60991A9BA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217077">
            <a:off x="10735034" y="4117462"/>
            <a:ext cx="1065971" cy="12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35474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791AA-92B7-6367-A711-1BA3AFB79F0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3919329-A02E-C038-F8C2-470953C46166}"/>
              </a:ext>
            </a:extLst>
          </p:cNvPr>
          <p:cNvSpPr>
            <a:spLocks noGrp="1"/>
          </p:cNvSpPr>
          <p:nvPr>
            <p:ph type="title"/>
          </p:nvPr>
        </p:nvSpPr>
        <p:spPr/>
        <p:txBody>
          <a:bodyPr/>
          <a:lstStyle/>
          <a:p>
            <a:r>
              <a:rPr lang="en-GB" sz="3200" dirty="0"/>
              <a:t>Branching key challenge</a:t>
            </a:r>
            <a:endParaRPr lang="en-GB" dirty="0"/>
          </a:p>
        </p:txBody>
      </p:sp>
      <p:sp>
        <p:nvSpPr>
          <p:cNvPr id="8" name="Text Placeholder 7">
            <a:extLst>
              <a:ext uri="{FF2B5EF4-FFF2-40B4-BE49-F238E27FC236}">
                <a16:creationId xmlns:a16="http://schemas.microsoft.com/office/drawing/2014/main" id="{C215CDC2-C764-20CA-EAB3-9F0D98AE346E}"/>
              </a:ext>
            </a:extLst>
          </p:cNvPr>
          <p:cNvSpPr>
            <a:spLocks noGrp="1"/>
          </p:cNvSpPr>
          <p:nvPr>
            <p:ph type="body" sz="quarter" idx="22"/>
          </p:nvPr>
        </p:nvSpPr>
        <p:spPr/>
        <p:txBody>
          <a:bodyPr/>
          <a:lstStyle/>
          <a:p>
            <a:pPr marL="0" indent="0">
              <a:buNone/>
            </a:pPr>
            <a:r>
              <a:rPr lang="en-GB" dirty="0"/>
              <a:t>Grouping and Classifying</a:t>
            </a:r>
          </a:p>
        </p:txBody>
      </p:sp>
      <p:sp>
        <p:nvSpPr>
          <p:cNvPr id="7" name="Content Placeholder 6">
            <a:extLst>
              <a:ext uri="{FF2B5EF4-FFF2-40B4-BE49-F238E27FC236}">
                <a16:creationId xmlns:a16="http://schemas.microsoft.com/office/drawing/2014/main" id="{10F67A1F-AC7A-32F7-3DF3-677333207706}"/>
              </a:ext>
            </a:extLst>
          </p:cNvPr>
          <p:cNvSpPr>
            <a:spLocks noGrp="1"/>
          </p:cNvSpPr>
          <p:nvPr>
            <p:ph sz="half" idx="2"/>
          </p:nvPr>
        </p:nvSpPr>
        <p:spPr>
          <a:xfrm>
            <a:off x="390525" y="1555587"/>
            <a:ext cx="7003806" cy="4571703"/>
          </a:xfrm>
        </p:spPr>
        <p:txBody>
          <a:bodyPr>
            <a:normAutofit/>
          </a:bodyPr>
          <a:lstStyle/>
          <a:p>
            <a:pPr marL="0" indent="0">
              <a:buNone/>
            </a:pPr>
            <a:r>
              <a:rPr lang="en-GB" sz="2400" dirty="0"/>
              <a:t>Some ladybird species can have lots of different colour patterns. </a:t>
            </a:r>
          </a:p>
          <a:p>
            <a:pPr marL="0" indent="0">
              <a:buNone/>
            </a:pPr>
            <a:endParaRPr lang="en-GB" sz="2400" dirty="0"/>
          </a:p>
          <a:p>
            <a:pPr marL="0" indent="0">
              <a:buNone/>
            </a:pPr>
            <a:r>
              <a:rPr lang="en-GB" sz="2400" dirty="0"/>
              <a:t>Try using your branching key to identify the species of the extra ladybird cards.</a:t>
            </a:r>
          </a:p>
        </p:txBody>
      </p:sp>
    </p:spTree>
    <p:extLst>
      <p:ext uri="{BB962C8B-B14F-4D97-AF65-F5344CB8AC3E}">
        <p14:creationId xmlns:p14="http://schemas.microsoft.com/office/powerpoint/2010/main" val="307343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10A4E3-4FEB-7539-2A49-05BA53A54639}"/>
              </a:ext>
            </a:extLst>
          </p:cNvPr>
          <p:cNvSpPr>
            <a:spLocks noGrp="1"/>
          </p:cNvSpPr>
          <p:nvPr>
            <p:ph type="title"/>
          </p:nvPr>
        </p:nvSpPr>
        <p:spPr/>
        <p:txBody>
          <a:bodyPr/>
          <a:lstStyle/>
          <a:p>
            <a:r>
              <a:rPr lang="en-GB" dirty="0"/>
              <a:t>Common ladybird variations</a:t>
            </a:r>
          </a:p>
        </p:txBody>
      </p:sp>
      <p:sp>
        <p:nvSpPr>
          <p:cNvPr id="14" name="Text Placeholder 13">
            <a:extLst>
              <a:ext uri="{FF2B5EF4-FFF2-40B4-BE49-F238E27FC236}">
                <a16:creationId xmlns:a16="http://schemas.microsoft.com/office/drawing/2014/main" id="{4748AA20-F11E-323E-370A-82C69F58A67E}"/>
              </a:ext>
            </a:extLst>
          </p:cNvPr>
          <p:cNvSpPr>
            <a:spLocks noGrp="1"/>
          </p:cNvSpPr>
          <p:nvPr>
            <p:ph type="body" sz="quarter" idx="22"/>
          </p:nvPr>
        </p:nvSpPr>
        <p:spPr/>
        <p:txBody>
          <a:bodyPr/>
          <a:lstStyle/>
          <a:p>
            <a:pPr marL="0" indent="0">
              <a:buNone/>
            </a:pPr>
            <a:r>
              <a:rPr lang="en-GB" dirty="0"/>
              <a:t>Grouping and classifying</a:t>
            </a:r>
          </a:p>
        </p:txBody>
      </p:sp>
      <p:sp>
        <p:nvSpPr>
          <p:cNvPr id="15" name="Text Placeholder 14">
            <a:extLst>
              <a:ext uri="{FF2B5EF4-FFF2-40B4-BE49-F238E27FC236}">
                <a16:creationId xmlns:a16="http://schemas.microsoft.com/office/drawing/2014/main" id="{5B6353A3-8748-F160-14E2-3CBFD23AB232}"/>
              </a:ext>
            </a:extLst>
          </p:cNvPr>
          <p:cNvSpPr>
            <a:spLocks noGrp="1"/>
          </p:cNvSpPr>
          <p:nvPr>
            <p:ph type="body" sz="quarter" idx="23"/>
          </p:nvPr>
        </p:nvSpPr>
        <p:spPr>
          <a:xfrm>
            <a:off x="390525" y="1477013"/>
            <a:ext cx="3240000" cy="387350"/>
          </a:xfrm>
        </p:spPr>
        <p:txBody>
          <a:bodyPr anchor="ctr"/>
          <a:lstStyle/>
          <a:p>
            <a:pPr marL="0" indent="0">
              <a:buNone/>
            </a:pPr>
            <a:r>
              <a:rPr lang="en-GB" dirty="0"/>
              <a:t>2-spot ladybirds</a:t>
            </a:r>
          </a:p>
        </p:txBody>
      </p:sp>
      <p:sp>
        <p:nvSpPr>
          <p:cNvPr id="19" name="Text Placeholder 18">
            <a:extLst>
              <a:ext uri="{FF2B5EF4-FFF2-40B4-BE49-F238E27FC236}">
                <a16:creationId xmlns:a16="http://schemas.microsoft.com/office/drawing/2014/main" id="{F8379382-11EC-3E16-7795-3911F9108FE5}"/>
              </a:ext>
            </a:extLst>
          </p:cNvPr>
          <p:cNvSpPr>
            <a:spLocks noGrp="1"/>
          </p:cNvSpPr>
          <p:nvPr>
            <p:ph type="body" sz="quarter" idx="27"/>
          </p:nvPr>
        </p:nvSpPr>
        <p:spPr>
          <a:xfrm>
            <a:off x="4476000" y="1474923"/>
            <a:ext cx="3240000" cy="387350"/>
          </a:xfrm>
        </p:spPr>
        <p:txBody>
          <a:bodyPr anchor="ctr"/>
          <a:lstStyle/>
          <a:p>
            <a:pPr marL="0" indent="0">
              <a:buNone/>
            </a:pPr>
            <a:r>
              <a:rPr lang="en-GB" dirty="0"/>
              <a:t>10-spot ladybirds</a:t>
            </a:r>
          </a:p>
        </p:txBody>
      </p:sp>
      <p:sp>
        <p:nvSpPr>
          <p:cNvPr id="23" name="Text Placeholder 22">
            <a:extLst>
              <a:ext uri="{FF2B5EF4-FFF2-40B4-BE49-F238E27FC236}">
                <a16:creationId xmlns:a16="http://schemas.microsoft.com/office/drawing/2014/main" id="{B1A6AC15-CC83-1DD2-84F8-4A20AAB146CF}"/>
              </a:ext>
            </a:extLst>
          </p:cNvPr>
          <p:cNvSpPr>
            <a:spLocks noGrp="1"/>
          </p:cNvSpPr>
          <p:nvPr>
            <p:ph type="body" sz="quarter" idx="31"/>
          </p:nvPr>
        </p:nvSpPr>
        <p:spPr>
          <a:xfrm>
            <a:off x="8561475" y="1495705"/>
            <a:ext cx="3240000" cy="387350"/>
          </a:xfrm>
        </p:spPr>
        <p:txBody>
          <a:bodyPr anchor="ctr"/>
          <a:lstStyle/>
          <a:p>
            <a:pPr marL="0" indent="0">
              <a:buNone/>
            </a:pPr>
            <a:r>
              <a:rPr lang="en-GB" dirty="0"/>
              <a:t>Harlequin ladybirds</a:t>
            </a:r>
          </a:p>
        </p:txBody>
      </p:sp>
      <p:pic>
        <p:nvPicPr>
          <p:cNvPr id="31" name="Picture 30" descr="A close up of a ladybug&#10;&#10;AI-generated content may be incorrect.">
            <a:extLst>
              <a:ext uri="{FF2B5EF4-FFF2-40B4-BE49-F238E27FC236}">
                <a16:creationId xmlns:a16="http://schemas.microsoft.com/office/drawing/2014/main" id="{0BB2B158-27B8-F512-68A3-AFEC007E38A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flipH="1">
            <a:off x="2025148" y="2027982"/>
            <a:ext cx="1522815" cy="1800000"/>
          </a:xfrm>
          <a:prstGeom prst="rect">
            <a:avLst/>
          </a:prstGeom>
        </p:spPr>
      </p:pic>
      <p:pic>
        <p:nvPicPr>
          <p:cNvPr id="35" name="Picture 34" descr="A close up of a bug&#10;&#10;AI-generated content may be incorrect.">
            <a:extLst>
              <a:ext uri="{FF2B5EF4-FFF2-40B4-BE49-F238E27FC236}">
                <a16:creationId xmlns:a16="http://schemas.microsoft.com/office/drawing/2014/main" id="{D10B7C42-DB83-B402-FEDF-9577AE8F005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6388" y="2032028"/>
            <a:ext cx="1522815" cy="1800000"/>
          </a:xfrm>
          <a:prstGeom prst="rect">
            <a:avLst/>
          </a:prstGeom>
        </p:spPr>
      </p:pic>
      <p:pic>
        <p:nvPicPr>
          <p:cNvPr id="37" name="Picture 36" descr="A close up of a bug&#10;&#10;AI-generated content may be incorrect.">
            <a:extLst>
              <a:ext uri="{FF2B5EF4-FFF2-40B4-BE49-F238E27FC236}">
                <a16:creationId xmlns:a16="http://schemas.microsoft.com/office/drawing/2014/main" id="{0D7EDC41-817A-1C25-C398-CB5FC47CC82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46389" y="4046666"/>
            <a:ext cx="1522815" cy="1800000"/>
          </a:xfrm>
          <a:prstGeom prst="rect">
            <a:avLst/>
          </a:prstGeom>
        </p:spPr>
      </p:pic>
      <p:pic>
        <p:nvPicPr>
          <p:cNvPr id="39" name="Picture 38" descr="A close up of a bug&#10;&#10;AI-generated content may be incorrect.">
            <a:extLst>
              <a:ext uri="{FF2B5EF4-FFF2-40B4-BE49-F238E27FC236}">
                <a16:creationId xmlns:a16="http://schemas.microsoft.com/office/drawing/2014/main" id="{F8CBC8EF-FE3A-E311-B0F4-48DEDB6E7C2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573185" y="4093637"/>
            <a:ext cx="1522815" cy="1800000"/>
          </a:xfrm>
          <a:prstGeom prst="rect">
            <a:avLst/>
          </a:prstGeom>
        </p:spPr>
      </p:pic>
      <p:pic>
        <p:nvPicPr>
          <p:cNvPr id="41" name="Picture 40" descr="A close up of a ladybug&#10;&#10;AI-generated content may be incorrect.">
            <a:extLst>
              <a:ext uri="{FF2B5EF4-FFF2-40B4-BE49-F238E27FC236}">
                <a16:creationId xmlns:a16="http://schemas.microsoft.com/office/drawing/2014/main" id="{F3D71A0F-35A6-85CD-6126-0AEA1B6DCD2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573185" y="2032028"/>
            <a:ext cx="1522815" cy="1800000"/>
          </a:xfrm>
          <a:prstGeom prst="rect">
            <a:avLst/>
          </a:prstGeom>
        </p:spPr>
      </p:pic>
      <p:pic>
        <p:nvPicPr>
          <p:cNvPr id="45" name="Picture 44" descr="A close up of a bug&#10;&#10;AI-generated content may be incorrect.">
            <a:extLst>
              <a:ext uri="{FF2B5EF4-FFF2-40B4-BE49-F238E27FC236}">
                <a16:creationId xmlns:a16="http://schemas.microsoft.com/office/drawing/2014/main" id="{088A1321-FD92-066B-BE3C-17B7E26CFA72}"/>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6096000" y="4093637"/>
            <a:ext cx="1522815" cy="1800000"/>
          </a:xfrm>
          <a:prstGeom prst="rect">
            <a:avLst/>
          </a:prstGeom>
        </p:spPr>
      </p:pic>
      <p:pic>
        <p:nvPicPr>
          <p:cNvPr id="47" name="Picture 46" descr="A close up of a bug&#10;&#10;AI-generated content may be incorrect.">
            <a:extLst>
              <a:ext uri="{FF2B5EF4-FFF2-40B4-BE49-F238E27FC236}">
                <a16:creationId xmlns:a16="http://schemas.microsoft.com/office/drawing/2014/main" id="{C59F3A64-EA11-7CD3-DAEB-E8766B75F1E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6051945" y="2032028"/>
            <a:ext cx="1522815" cy="1800000"/>
          </a:xfrm>
          <a:prstGeom prst="rect">
            <a:avLst/>
          </a:prstGeom>
        </p:spPr>
      </p:pic>
      <p:pic>
        <p:nvPicPr>
          <p:cNvPr id="49" name="Picture 48" descr="A close up of a bug&#10;&#10;AI-generated content may be incorrect.">
            <a:extLst>
              <a:ext uri="{FF2B5EF4-FFF2-40B4-BE49-F238E27FC236}">
                <a16:creationId xmlns:a16="http://schemas.microsoft.com/office/drawing/2014/main" id="{CAA46D88-66B6-CB6D-D47B-8EAF74EC59C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658660" y="4093637"/>
            <a:ext cx="1522815" cy="1800000"/>
          </a:xfrm>
          <a:prstGeom prst="rect">
            <a:avLst/>
          </a:prstGeom>
        </p:spPr>
      </p:pic>
      <p:pic>
        <p:nvPicPr>
          <p:cNvPr id="51" name="Picture 50" descr="A close up of a black and yellow ladybug&#10;&#10;AI-generated content may be incorrect.">
            <a:extLst>
              <a:ext uri="{FF2B5EF4-FFF2-40B4-BE49-F238E27FC236}">
                <a16:creationId xmlns:a16="http://schemas.microsoft.com/office/drawing/2014/main" id="{8846D14F-9F8F-5131-D44C-17713680B991}"/>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10121934" y="4093637"/>
            <a:ext cx="1522815" cy="1800000"/>
          </a:xfrm>
          <a:prstGeom prst="rect">
            <a:avLst/>
          </a:prstGeom>
        </p:spPr>
      </p:pic>
      <p:pic>
        <p:nvPicPr>
          <p:cNvPr id="53" name="Picture 52" descr="A close up of a bug&#10;&#10;AI-generated content may be incorrect.">
            <a:extLst>
              <a:ext uri="{FF2B5EF4-FFF2-40B4-BE49-F238E27FC236}">
                <a16:creationId xmlns:a16="http://schemas.microsoft.com/office/drawing/2014/main" id="{0EBB92DA-CC37-7675-BF9C-959D3A03F62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8658660" y="2027982"/>
            <a:ext cx="1522815" cy="1800000"/>
          </a:xfrm>
          <a:prstGeom prst="rect">
            <a:avLst/>
          </a:prstGeom>
        </p:spPr>
      </p:pic>
      <p:pic>
        <p:nvPicPr>
          <p:cNvPr id="55" name="Picture 54" descr="A close up of a bug&#10;&#10;AI-generated content may be incorrect.">
            <a:extLst>
              <a:ext uri="{FF2B5EF4-FFF2-40B4-BE49-F238E27FC236}">
                <a16:creationId xmlns:a16="http://schemas.microsoft.com/office/drawing/2014/main" id="{CE1144AA-E2E5-4B74-8798-2AD717A85E80}"/>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10121933" y="2027982"/>
            <a:ext cx="1522815" cy="1800000"/>
          </a:xfrm>
          <a:prstGeom prst="rect">
            <a:avLst/>
          </a:prstGeom>
        </p:spPr>
      </p:pic>
      <p:pic>
        <p:nvPicPr>
          <p:cNvPr id="57" name="Picture 56" descr="A close up of a bug&#10;&#10;AI-generated content may be incorrect.">
            <a:extLst>
              <a:ext uri="{FF2B5EF4-FFF2-40B4-BE49-F238E27FC236}">
                <a16:creationId xmlns:a16="http://schemas.microsoft.com/office/drawing/2014/main" id="{2E57CEE6-DE39-008D-D1FD-23AD7526881C}"/>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flipH="1">
            <a:off x="2069203" y="4042620"/>
            <a:ext cx="1522815" cy="1800000"/>
          </a:xfrm>
          <a:prstGeom prst="rect">
            <a:avLst/>
          </a:prstGeom>
        </p:spPr>
      </p:pic>
    </p:spTree>
    <p:extLst>
      <p:ext uri="{BB962C8B-B14F-4D97-AF65-F5344CB8AC3E}">
        <p14:creationId xmlns:p14="http://schemas.microsoft.com/office/powerpoint/2010/main" val="3393416095"/>
      </p:ext>
    </p:extLst>
  </p:cSld>
  <p:clrMapOvr>
    <a:masterClrMapping/>
  </p:clrMapOvr>
</p:sld>
</file>

<file path=ppt/theme/theme1.xml><?xml version="1.0" encoding="utf-8"?>
<a:theme xmlns:a="http://schemas.openxmlformats.org/drawingml/2006/main" name="Blank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lank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ins xmlns="37c47d49-5c3e-4564-83ee-3a7de24ace65" xsi:nil="true"/>
    <Credit xmlns="37c47d49-5c3e-4564-83ee-3a7de24ace65" xsi:nil="true"/>
    <lcf76f155ced4ddcb4097134ff3c332f xmlns="37c47d49-5c3e-4564-83ee-3a7de24ace65">
      <Terms xmlns="http://schemas.microsoft.com/office/infopath/2007/PartnerControls"/>
    </lcf76f155ced4ddcb4097134ff3c332f>
    <TaxCatchAll xmlns="01a464aa-a786-405b-bb6b-b90e0469841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65D94F0762894DBFBF8132F36DD753" ma:contentTypeVersion="18" ma:contentTypeDescription="Create a new document." ma:contentTypeScope="" ma:versionID="9fc3588eeefc118c7145675af789b29f">
  <xsd:schema xmlns:xsd="http://www.w3.org/2001/XMLSchema" xmlns:xs="http://www.w3.org/2001/XMLSchema" xmlns:p="http://schemas.microsoft.com/office/2006/metadata/properties" xmlns:ns2="01a464aa-a786-405b-bb6b-b90e04698418" xmlns:ns3="37c47d49-5c3e-4564-83ee-3a7de24ace65" targetNamespace="http://schemas.microsoft.com/office/2006/metadata/properties" ma:root="true" ma:fieldsID="f9005568f8f0a0337bea501366985df2" ns2:_="" ns3:_="">
    <xsd:import namespace="01a464aa-a786-405b-bb6b-b90e04698418"/>
    <xsd:import namespace="37c47d49-5c3e-4564-83ee-3a7de24ace6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Contains" minOccurs="0"/>
                <xsd:element ref="ns3:Credit"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464aa-a786-405b-bb6b-b90e046984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a91ac-8f10-4fd1-a0bc-b6f7c7ddcd58}" ma:internalName="TaxCatchAll" ma:showField="CatchAllData" ma:web="01a464aa-a786-405b-bb6b-b90e0469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7c47d49-5c3e-4564-83ee-3a7de24ace6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Contains" ma:index="23" nillable="true" ma:displayName="Contains" ma:format="Dropdown" ma:internalName="Contains">
      <xsd:simpleType>
        <xsd:restriction base="dms:Note">
          <xsd:maxLength value="255"/>
        </xsd:restriction>
      </xsd:simpleType>
    </xsd:element>
    <xsd:element name="Credit" ma:index="24" nillable="true" ma:displayName="Credit" ma:description="Credit: from AMC photo library" ma:format="Dropdown" ma:internalName="Credit">
      <xsd:simpleType>
        <xsd:restriction base="dms:Note">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A52090-6A1C-4B7A-8F67-EFB315442FEB}">
  <ds:schemaRefs>
    <ds:schemaRef ds:uri="1d198376-c604-4225-87e4-16698b3e71ed"/>
    <ds:schemaRef ds:uri="http://purl.org/dc/elements/1.1/"/>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6b9d33de-9a34-4448-944f-84bbe3f33465"/>
    <ds:schemaRef ds:uri="http://purl.org/dc/dcmitype/"/>
    <ds:schemaRef ds:uri="http://purl.org/dc/terms/"/>
    <ds:schemaRef ds:uri="37c47d49-5c3e-4564-83ee-3a7de24ace65"/>
    <ds:schemaRef ds:uri="01a464aa-a786-405b-bb6b-b90e04698418"/>
  </ds:schemaRefs>
</ds:datastoreItem>
</file>

<file path=customXml/itemProps2.xml><?xml version="1.0" encoding="utf-8"?>
<ds:datastoreItem xmlns:ds="http://schemas.openxmlformats.org/officeDocument/2006/customXml" ds:itemID="{EBCBF24A-FBB4-4D78-AA63-61763B0488EF}">
  <ds:schemaRefs>
    <ds:schemaRef ds:uri="http://schemas.microsoft.com/sharepoint/v3/contenttype/forms"/>
  </ds:schemaRefs>
</ds:datastoreItem>
</file>

<file path=customXml/itemProps3.xml><?xml version="1.0" encoding="utf-8"?>
<ds:datastoreItem xmlns:ds="http://schemas.openxmlformats.org/officeDocument/2006/customXml" ds:itemID="{C94E541F-F0E6-4CD9-B20C-917C07D6F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464aa-a786-405b-bb6b-b90e04698418"/>
    <ds:schemaRef ds:uri="37c47d49-5c3e-4564-83ee-3a7de24ac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8268</TotalTime>
  <Words>1183</Words>
  <Application>Microsoft Office PowerPoint</Application>
  <PresentationFormat>Widescreen</PresentationFormat>
  <Paragraphs>236</Paragraphs>
  <Slides>16</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Aeonik</vt:lpstr>
      <vt:lpstr>Aptos</vt:lpstr>
      <vt:lpstr>Aptos Display</vt:lpstr>
      <vt:lpstr>Arial</vt:lpstr>
      <vt:lpstr>Blank slide</vt:lpstr>
      <vt:lpstr>1_Blank slide</vt:lpstr>
      <vt:lpstr>PowerPoint Presentation</vt:lpstr>
      <vt:lpstr>PowerPoint Presentation</vt:lpstr>
      <vt:lpstr>Parts of a ladybird</vt:lpstr>
      <vt:lpstr>Grouping ladybirds</vt:lpstr>
      <vt:lpstr>Grouping ladybirds</vt:lpstr>
      <vt:lpstr>Making a branching key</vt:lpstr>
      <vt:lpstr>Make a branching key </vt:lpstr>
      <vt:lpstr>Branching key challenge</vt:lpstr>
      <vt:lpstr>Common ladybird variations</vt:lpstr>
      <vt:lpstr>Branching key challenge</vt:lpstr>
      <vt:lpstr>Branching key challenge</vt:lpstr>
      <vt:lpstr>PowerPoint Presentation</vt:lpstr>
      <vt:lpstr>PowerPoint Presentation</vt:lpstr>
      <vt:lpstr>PowerPoint Presentation</vt:lpstr>
      <vt:lpstr>Are these grasshoppers the same species?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Alfaraj</dc:creator>
  <cp:lastModifiedBy>Victor Heng</cp:lastModifiedBy>
  <cp:revision>15</cp:revision>
  <dcterms:created xsi:type="dcterms:W3CDTF">2024-05-31T09:44:52Z</dcterms:created>
  <dcterms:modified xsi:type="dcterms:W3CDTF">2025-08-18T13:39:50Z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0x010100A965D94F0762894DBFBF8132F36DD753</vt:lpwstr>
  </property>
  <property fmtid="{D5CDD505-2E9C-101B-9397-08002B2CF9AE}" pid="3" name="MediaServiceImageTags">
    <vt:lpwstr/>
  </property>
</Properties>
</file>